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78" r:id="rId7"/>
    <p:sldId id="279" r:id="rId8"/>
    <p:sldId id="261" r:id="rId9"/>
    <p:sldId id="262" r:id="rId10"/>
    <p:sldId id="280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81" r:id="rId2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BAD5C0B-A1BA-43FC-B67D-BD9C1F42F60F}">
          <p14:sldIdLst>
            <p14:sldId id="256"/>
            <p14:sldId id="257"/>
          </p14:sldIdLst>
        </p14:section>
        <p14:section name="Problemanalyse (60%)" id="{2EBB72F3-66E1-4C42-AB3B-D0DA9F354887}">
          <p14:sldIdLst>
            <p14:sldId id="258"/>
            <p14:sldId id="259"/>
            <p14:sldId id="260"/>
            <p14:sldId id="278"/>
            <p14:sldId id="279"/>
          </p14:sldIdLst>
        </p14:section>
        <p14:section name="Vision (40%)" id="{96A99CFF-EF81-4318-A6CD-D8DAA43DB7CC}">
          <p14:sldIdLst>
            <p14:sldId id="261"/>
            <p14:sldId id="262"/>
            <p14:sldId id="280"/>
          </p14:sldIdLst>
        </p14:section>
        <p14:section name="Call to Action &amp; Slogan!" id="{974F309D-C4AC-4F43-9F12-7F67483B6FEB}">
          <p14:sldIdLst>
            <p14:sldId id="263"/>
          </p14:sldIdLst>
        </p14:section>
        <p14:section name="Quellenverzeichnis" id="{CDC33357-475E-4447-AD87-EB8FA6C7A3CC}">
          <p14:sldIdLst>
            <p14:sldId id="264"/>
          </p14:sldIdLst>
        </p14:section>
        <p14:section name="Backup-Folien" id="{B5CE558A-3EBA-45F3-BD4B-AF71846939F5}">
          <p14:sldIdLst>
            <p14:sldId id="265"/>
          </p14:sldIdLst>
        </p14:section>
        <p14:section name="Grafiken und co" id="{D6425E72-64DC-473F-8887-BACD37694BF4}">
          <p14:sldIdLst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602"/>
    <a:srgbClr val="539596"/>
    <a:srgbClr val="467F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4" autoAdjust="0"/>
    <p:restoredTop sz="94660"/>
  </p:normalViewPr>
  <p:slideViewPr>
    <p:cSldViewPr snapToGrid="0">
      <p:cViewPr varScale="1">
        <p:scale>
          <a:sx n="75" d="100"/>
          <a:sy n="75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97B4B-F795-456E-BFD4-80D3B4C70E12}" type="datetimeFigureOut">
              <a:rPr lang="de-DE" smtClean="0"/>
              <a:t>14.09.2023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F6821-1189-48CA-96CE-940332D5C2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465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B9AE4-79D3-4A93-B9FD-C105B1872591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446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5" r="2731" b="7664"/>
          <a:stretch/>
        </p:blipFill>
        <p:spPr>
          <a:xfrm>
            <a:off x="-48683" y="164640"/>
            <a:ext cx="12289365" cy="672074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34694" y="2766463"/>
            <a:ext cx="10372073" cy="2348148"/>
          </a:xfrm>
        </p:spPr>
        <p:txBody>
          <a:bodyPr anchor="t" anchorCtr="0"/>
          <a:lstStyle>
            <a:lvl1pPr algn="l">
              <a:lnSpc>
                <a:spcPct val="100000"/>
              </a:lnSpc>
              <a:spcBef>
                <a:spcPts val="0"/>
              </a:spcBef>
              <a:defRPr sz="5333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31018" y="5296156"/>
            <a:ext cx="10375749" cy="459036"/>
          </a:xfrm>
        </p:spPr>
        <p:txBody>
          <a:bodyPr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133">
                <a:solidFill>
                  <a:schemeClr val="bg1"/>
                </a:solidFill>
                <a:latin typeface="+mn-lt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15" name="Grafik 14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09162" y="6455113"/>
            <a:ext cx="1177713" cy="195663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4359" y="6186671"/>
            <a:ext cx="906341" cy="651035"/>
          </a:xfrm>
          <a:prstGeom prst="rect">
            <a:avLst/>
          </a:prstGeom>
        </p:spPr>
      </p:pic>
      <p:pic>
        <p:nvPicPr>
          <p:cNvPr id="11" name="Grafik 10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49922" y="6411895"/>
            <a:ext cx="931389" cy="2205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025" name="Grafik 7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461" y="307063"/>
            <a:ext cx="2901306" cy="109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10953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0300" algn="r"/>
              </a:tabLst>
            </a:pPr>
            <a:r>
              <a:rPr kumimoji="0" lang="de-DE" altLang="de-DE" sz="6200" b="0" i="0" u="none" strike="noStrike" cap="none" normalizeH="0" baseline="0" smtClean="0">
                <a:ln>
                  <a:noFill/>
                </a:ln>
                <a:solidFill>
                  <a:srgbClr val="EE7D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558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41294" indent="-241294">
              <a:buClr>
                <a:srgbClr val="539596"/>
              </a:buClr>
              <a:buSzPct val="80000"/>
              <a:buFont typeface="Wingdings" panose="05000000000000000000" pitchFamily="2" charset="2"/>
              <a:buChar char=""/>
              <a:defRPr/>
            </a:lvl1pPr>
            <a:lvl2pPr marL="476239" indent="-234945">
              <a:buClr>
                <a:srgbClr val="539596"/>
              </a:buClr>
              <a:buSzPct val="80000"/>
              <a:buFont typeface="Wingdings" panose="05000000000000000000" pitchFamily="2" charset="2"/>
              <a:buChar char=""/>
              <a:defRPr/>
            </a:lvl2pPr>
            <a:lvl3pPr marL="717533" indent="-241294">
              <a:buClr>
                <a:srgbClr val="539596"/>
              </a:buClr>
              <a:buSzPct val="80000"/>
              <a:buFont typeface="Wingdings" panose="05000000000000000000" pitchFamily="2" charset="2"/>
              <a:buChar char=""/>
              <a:defRPr/>
            </a:lvl3pPr>
            <a:lvl4pPr marL="958827" indent="-241294">
              <a:buClr>
                <a:srgbClr val="539596"/>
              </a:buClr>
              <a:buSzPct val="80000"/>
              <a:buFont typeface="Wingdings" panose="05000000000000000000" pitchFamily="2" charset="2"/>
              <a:buChar char=""/>
              <a:defRPr/>
            </a:lvl4pPr>
            <a:lvl5pPr marL="1193770" indent="-234945">
              <a:buClr>
                <a:srgbClr val="539596"/>
              </a:buClr>
              <a:buSzPct val="80000"/>
              <a:buFont typeface="Wingdings" panose="05000000000000000000" pitchFamily="2" charset="2"/>
              <a:buChar char=""/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F6124-097D-4282-8337-313D6C687F6C}" type="datetime4">
              <a:rPr lang="de-DE" smtClean="0"/>
              <a:t>14. September 2023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1016000" y="6427471"/>
            <a:ext cx="8263467" cy="2696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 der Präsentation ("Einfügen &gt; Kopf- und Fußzeile")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FE7786F9-2BF4-42E8-80C5-112D8F0FAC7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6403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467" y="2468035"/>
            <a:ext cx="4849284" cy="3407629"/>
          </a:xfrm>
        </p:spPr>
        <p:txBody>
          <a:bodyPr/>
          <a:lstStyle>
            <a:lvl1pPr marL="241294" indent="-241294">
              <a:buClr>
                <a:srgbClr val="539596"/>
              </a:buClr>
              <a:buSzPct val="80000"/>
              <a:buFont typeface="Wingdings" panose="05000000000000000000" pitchFamily="2" charset="2"/>
              <a:buChar char=""/>
              <a:defRPr/>
            </a:lvl1pPr>
            <a:lvl2pPr marL="476239" indent="-234945">
              <a:buClr>
                <a:srgbClr val="539596"/>
              </a:buClr>
              <a:buSzPct val="80000"/>
              <a:buFont typeface="Wingdings" panose="05000000000000000000" pitchFamily="2" charset="2"/>
              <a:buChar char=""/>
              <a:defRPr/>
            </a:lvl2pPr>
            <a:lvl3pPr marL="717533" indent="-241294">
              <a:buClr>
                <a:srgbClr val="539596"/>
              </a:buClr>
              <a:buSzPct val="80000"/>
              <a:buFont typeface="Wingdings" panose="05000000000000000000" pitchFamily="2" charset="2"/>
              <a:buChar char=""/>
              <a:defRPr/>
            </a:lvl3pPr>
            <a:lvl4pPr marL="958827" indent="-241294">
              <a:buClr>
                <a:srgbClr val="539596"/>
              </a:buClr>
              <a:buSzPct val="80000"/>
              <a:buFont typeface="Wingdings" panose="05000000000000000000" pitchFamily="2" charset="2"/>
              <a:buChar char=""/>
              <a:defRPr/>
            </a:lvl4pPr>
            <a:lvl5pPr marL="1193770" indent="-234945">
              <a:buClr>
                <a:srgbClr val="539596"/>
              </a:buClr>
              <a:buSzPct val="80000"/>
              <a:buFont typeface="Wingdings" panose="05000000000000000000" pitchFamily="2" charset="2"/>
              <a:buChar char=""/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0267-600A-4541-9990-695B0D5D314A}" type="datetime4">
              <a:rPr lang="de-DE" smtClean="0"/>
              <a:t>14. September 2023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1016000" y="6427471"/>
            <a:ext cx="8263467" cy="2696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 der Präsentation ("Einfügen &gt; Kopf- und Fußzeile")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FE7786F9-2BF4-42E8-80C5-112D8F0FAC7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idx="13"/>
          </p:nvPr>
        </p:nvSpPr>
        <p:spPr>
          <a:xfrm>
            <a:off x="6191252" y="2468035"/>
            <a:ext cx="4849283" cy="3407629"/>
          </a:xfrm>
        </p:spPr>
        <p:txBody>
          <a:bodyPr/>
          <a:lstStyle>
            <a:lvl1pPr marL="241294" indent="-241294">
              <a:buClr>
                <a:srgbClr val="539596"/>
              </a:buClr>
              <a:buSzPct val="80000"/>
              <a:buFont typeface="Wingdings" panose="05000000000000000000" pitchFamily="2" charset="2"/>
              <a:buChar char=""/>
              <a:defRPr/>
            </a:lvl1pPr>
            <a:lvl2pPr marL="476239" indent="-234945">
              <a:buClr>
                <a:srgbClr val="539596"/>
              </a:buClr>
              <a:buSzPct val="80000"/>
              <a:buFont typeface="Wingdings" panose="05000000000000000000" pitchFamily="2" charset="2"/>
              <a:buChar char=""/>
              <a:defRPr/>
            </a:lvl2pPr>
            <a:lvl3pPr marL="717533" indent="-241294">
              <a:buClr>
                <a:srgbClr val="539596"/>
              </a:buClr>
              <a:buSzPct val="80000"/>
              <a:buFont typeface="Wingdings" panose="05000000000000000000" pitchFamily="2" charset="2"/>
              <a:buChar char=""/>
              <a:defRPr/>
            </a:lvl3pPr>
            <a:lvl4pPr marL="958827" indent="-241294">
              <a:buClr>
                <a:srgbClr val="539596"/>
              </a:buClr>
              <a:buSzPct val="80000"/>
              <a:buFont typeface="Wingdings" panose="05000000000000000000" pitchFamily="2" charset="2"/>
              <a:buChar char=""/>
              <a:defRPr/>
            </a:lvl4pPr>
            <a:lvl5pPr marL="1193770" indent="-234945">
              <a:buClr>
                <a:srgbClr val="539596"/>
              </a:buClr>
              <a:buSzPct val="80000"/>
              <a:buFont typeface="Wingdings" panose="05000000000000000000" pitchFamily="2" charset="2"/>
              <a:buChar char=""/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9969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467" y="1822221"/>
            <a:ext cx="9889067" cy="4055763"/>
          </a:xfrm>
        </p:spPr>
        <p:txBody>
          <a:bodyPr/>
          <a:lstStyle>
            <a:lvl1pPr marL="241294" indent="-241294">
              <a:spcBef>
                <a:spcPts val="1600"/>
              </a:spcBef>
              <a:spcAft>
                <a:spcPts val="267"/>
              </a:spcAft>
              <a:buClr>
                <a:srgbClr val="539596"/>
              </a:buClr>
              <a:buSzPct val="90000"/>
              <a:buFont typeface="+mj-lt"/>
              <a:buAutoNum type="arabicPeriod"/>
              <a:defRPr sz="2667">
                <a:solidFill>
                  <a:srgbClr val="539596"/>
                </a:solidFill>
                <a:latin typeface="+mj-lt"/>
              </a:defRPr>
            </a:lvl1pPr>
            <a:lvl2pPr marL="476239" indent="-234945">
              <a:buClr>
                <a:srgbClr val="539596"/>
              </a:buClr>
              <a:buSzPct val="80000"/>
              <a:buFont typeface="Wingdings" panose="05000000000000000000" pitchFamily="2" charset="2"/>
              <a:buChar char=""/>
              <a:defRPr/>
            </a:lvl2pPr>
            <a:lvl3pPr marL="717533" indent="-241294">
              <a:buClr>
                <a:srgbClr val="539596"/>
              </a:buClr>
              <a:buSzPct val="80000"/>
              <a:buFont typeface="Wingdings" panose="05000000000000000000" pitchFamily="2" charset="2"/>
              <a:buChar char=""/>
              <a:defRPr/>
            </a:lvl3pPr>
            <a:lvl4pPr marL="958827" indent="-241294">
              <a:buClr>
                <a:srgbClr val="539596"/>
              </a:buClr>
              <a:buSzPct val="80000"/>
              <a:buFont typeface="Wingdings" panose="05000000000000000000" pitchFamily="2" charset="2"/>
              <a:buChar char=""/>
              <a:defRPr/>
            </a:lvl4pPr>
            <a:lvl5pPr marL="1193770" indent="-234945">
              <a:buClr>
                <a:srgbClr val="539596"/>
              </a:buClr>
              <a:buSzPct val="80000"/>
              <a:buFont typeface="Wingdings" panose="05000000000000000000" pitchFamily="2" charset="2"/>
              <a:buChar char=""/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151467" y="1072448"/>
            <a:ext cx="9889067" cy="624000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BD68-FBB4-4837-9541-D0814466610A}" type="datetime4">
              <a:rPr lang="de-DE" smtClean="0"/>
              <a:t>14. September 2023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1016000" y="6427471"/>
            <a:ext cx="8263467" cy="2696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 der Präsentation ("Einfügen &gt; Kopf- und Fußzeile")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FE7786F9-2BF4-42E8-80C5-112D8F0FAC7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218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C4DE-8474-4C52-AB69-FA0286924E20}" type="datetime4">
              <a:rPr lang="de-DE" smtClean="0"/>
              <a:t>14. September 2023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1016000" y="6427471"/>
            <a:ext cx="8263467" cy="2696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 der Präsentation ("Einfügen &gt; Kopf- und Fußzeile")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FE7786F9-2BF4-42E8-80C5-112D8F0FAC7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807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AF99-F299-473F-A1FA-D9711E9BE601}" type="datetime4">
              <a:rPr lang="de-DE" smtClean="0"/>
              <a:t>14. September 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016000" y="6427471"/>
            <a:ext cx="8263467" cy="2696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 der Präsentation ("Einfügen &gt; Kopf- und Fußzeile")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FE7786F9-2BF4-42E8-80C5-112D8F0FAC7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732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o und Con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467" y="1822221"/>
            <a:ext cx="3792000" cy="4055763"/>
          </a:xfrm>
        </p:spPr>
        <p:txBody>
          <a:bodyPr/>
          <a:lstStyle>
            <a:lvl1pPr marL="0" indent="0">
              <a:spcBef>
                <a:spcPts val="1600"/>
              </a:spcBef>
              <a:spcAft>
                <a:spcPts val="267"/>
              </a:spcAft>
              <a:buClr>
                <a:schemeClr val="accent1"/>
              </a:buClr>
              <a:buSzPct val="90000"/>
              <a:buFont typeface="+mj-lt"/>
              <a:buNone/>
              <a:defRPr sz="2667">
                <a:solidFill>
                  <a:srgbClr val="539596"/>
                </a:solidFill>
                <a:latin typeface="+mj-lt"/>
              </a:defRPr>
            </a:lvl1pPr>
            <a:lvl2pPr marL="241294" indent="-241294">
              <a:buClr>
                <a:srgbClr val="539596"/>
              </a:buClr>
              <a:buSzPct val="120000"/>
              <a:buFont typeface="Century Gothic" panose="020B0502020202020204" pitchFamily="34" charset="0"/>
              <a:buChar char="+"/>
              <a:tabLst/>
              <a:defRPr/>
            </a:lvl2pPr>
            <a:lvl3pPr marL="476239" indent="-241294">
              <a:buClr>
                <a:srgbClr val="539596"/>
              </a:buClr>
              <a:buSzPct val="80000"/>
              <a:buFont typeface="Wingdings" panose="05000000000000000000" pitchFamily="2" charset="2"/>
              <a:buChar char=""/>
              <a:tabLst/>
              <a:defRPr/>
            </a:lvl3pPr>
            <a:lvl4pPr marL="723882" indent="-241294">
              <a:buClr>
                <a:srgbClr val="539596"/>
              </a:buClr>
              <a:buSzPct val="80000"/>
              <a:buFont typeface="Wingdings" panose="05000000000000000000" pitchFamily="2" charset="2"/>
              <a:buChar char=""/>
              <a:defRPr/>
            </a:lvl4pPr>
            <a:lvl5pPr marL="952476" indent="-234945">
              <a:buClr>
                <a:srgbClr val="539596"/>
              </a:buClr>
              <a:buSzPct val="80000"/>
              <a:buFont typeface="Wingdings" panose="05000000000000000000" pitchFamily="2" charset="2"/>
              <a:buChar char=""/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151467" y="1072448"/>
            <a:ext cx="9889067" cy="624000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E3AB-EA42-4B9D-BC8E-C7FE0747ECC0}" type="datetime4">
              <a:rPr lang="de-DE" smtClean="0"/>
              <a:t>14. September 2023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1016000" y="6427471"/>
            <a:ext cx="8263467" cy="2696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 der Präsentation ("Einfügen &gt; Kopf- und Fußzeile")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FE7786F9-2BF4-42E8-80C5-112D8F0FAC7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idx="13"/>
          </p:nvPr>
        </p:nvSpPr>
        <p:spPr>
          <a:xfrm>
            <a:off x="5147733" y="1822221"/>
            <a:ext cx="3792000" cy="4055763"/>
          </a:xfrm>
        </p:spPr>
        <p:txBody>
          <a:bodyPr/>
          <a:lstStyle>
            <a:lvl1pPr marL="0" indent="0">
              <a:spcBef>
                <a:spcPts val="1600"/>
              </a:spcBef>
              <a:spcAft>
                <a:spcPts val="267"/>
              </a:spcAft>
              <a:buClr>
                <a:schemeClr val="accent1"/>
              </a:buClr>
              <a:buSzPct val="90000"/>
              <a:buFont typeface="+mj-lt"/>
              <a:buNone/>
              <a:defRPr sz="2667">
                <a:solidFill>
                  <a:srgbClr val="539596"/>
                </a:solidFill>
                <a:latin typeface="+mj-lt"/>
              </a:defRPr>
            </a:lvl1pPr>
            <a:lvl2pPr marL="241294" indent="-241294">
              <a:buClr>
                <a:srgbClr val="539596"/>
              </a:buClr>
              <a:buSzPct val="120000"/>
              <a:buFont typeface="Century Gothic" panose="020B0502020202020204" pitchFamily="34" charset="0"/>
              <a:buChar char="–"/>
              <a:tabLst/>
              <a:defRPr/>
            </a:lvl2pPr>
            <a:lvl3pPr marL="476239" indent="-241294">
              <a:buClr>
                <a:srgbClr val="539596"/>
              </a:buClr>
              <a:buSzPct val="80000"/>
              <a:buFont typeface="Wingdings" panose="05000000000000000000" pitchFamily="2" charset="2"/>
              <a:buChar char=""/>
              <a:tabLst/>
              <a:defRPr/>
            </a:lvl3pPr>
            <a:lvl4pPr marL="723882" indent="-241294">
              <a:buClr>
                <a:srgbClr val="539596"/>
              </a:buClr>
              <a:buSzPct val="80000"/>
              <a:buFont typeface="Wingdings" panose="05000000000000000000" pitchFamily="2" charset="2"/>
              <a:buChar char=""/>
              <a:defRPr/>
            </a:lvl4pPr>
            <a:lvl5pPr marL="952476" indent="-234945">
              <a:buClr>
                <a:srgbClr val="539596"/>
              </a:buClr>
              <a:buSzPct val="80000"/>
              <a:buFont typeface="Wingdings" panose="05000000000000000000" pitchFamily="2" charset="2"/>
              <a:buChar char=""/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706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151467" y="1072448"/>
            <a:ext cx="9889067" cy="12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51467" y="2468035"/>
            <a:ext cx="9889067" cy="340762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364134" y="6427471"/>
            <a:ext cx="1591733" cy="269663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r">
              <a:defRPr sz="1333">
                <a:solidFill>
                  <a:schemeClr val="tx1"/>
                </a:solidFill>
              </a:defRPr>
            </a:lvl1pPr>
          </a:lstStyle>
          <a:p>
            <a:fld id="{783ED97E-E42E-49B7-B541-F3CA0E2E6222}" type="datetime4">
              <a:rPr lang="de-DE" smtClean="0"/>
              <a:t>14. September 2023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040534" y="6427471"/>
            <a:ext cx="783164" cy="269663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r">
              <a:defRPr sz="1333">
                <a:solidFill>
                  <a:schemeClr val="bg1"/>
                </a:solidFill>
              </a:defRPr>
            </a:lvl1pPr>
          </a:lstStyle>
          <a:p>
            <a:r>
              <a:rPr lang="de-DE"/>
              <a:t>Seite </a:t>
            </a:r>
            <a:fld id="{FE7786F9-2BF4-42E8-80C5-112D8F0FAC7E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 r="43588" b="-13498"/>
          <a:stretch/>
        </p:blipFill>
        <p:spPr>
          <a:xfrm>
            <a:off x="9447785" y="522541"/>
            <a:ext cx="1010179" cy="577943"/>
          </a:xfrm>
          <a:prstGeom prst="rect">
            <a:avLst/>
          </a:prstGeom>
        </p:spPr>
      </p:pic>
      <p:sp>
        <p:nvSpPr>
          <p:cNvPr id="5" name="Textfeld 4"/>
          <p:cNvSpPr txBox="1"/>
          <p:nvPr userDrawn="1"/>
        </p:nvSpPr>
        <p:spPr>
          <a:xfrm>
            <a:off x="10406401" y="323516"/>
            <a:ext cx="1284326" cy="913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333" dirty="0" smtClean="0">
                <a:solidFill>
                  <a:srgbClr val="539596"/>
                </a:solidFill>
                <a:latin typeface="+mj-lt"/>
              </a:rPr>
              <a:t>MINT</a:t>
            </a:r>
          </a:p>
        </p:txBody>
      </p:sp>
      <p:grpSp>
        <p:nvGrpSpPr>
          <p:cNvPr id="7" name="Group 4"/>
          <p:cNvGrpSpPr>
            <a:grpSpLocks noChangeAspect="1"/>
          </p:cNvGrpSpPr>
          <p:nvPr userDrawn="1"/>
        </p:nvGrpSpPr>
        <p:grpSpPr bwMode="auto">
          <a:xfrm>
            <a:off x="2118" y="0"/>
            <a:ext cx="12208932" cy="6868584"/>
            <a:chOff x="1" y="0"/>
            <a:chExt cx="5768" cy="3245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" y="0"/>
              <a:ext cx="5765" cy="3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2400"/>
            </a:p>
          </p:txBody>
        </p:sp>
        <p:sp>
          <p:nvSpPr>
            <p:cNvPr id="9" name="Rectangle 5"/>
            <p:cNvSpPr>
              <a:spLocks noChangeArrowheads="1"/>
            </p:cNvSpPr>
            <p:nvPr userDrawn="1"/>
          </p:nvSpPr>
          <p:spPr bwMode="auto">
            <a:xfrm>
              <a:off x="1" y="0"/>
              <a:ext cx="5765" cy="32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2400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5586" y="2042"/>
              <a:ext cx="7" cy="17"/>
            </a:xfrm>
            <a:custGeom>
              <a:avLst/>
              <a:gdLst>
                <a:gd name="T0" fmla="*/ 0 w 9"/>
                <a:gd name="T1" fmla="*/ 0 h 21"/>
                <a:gd name="T2" fmla="*/ 0 w 9"/>
                <a:gd name="T3" fmla="*/ 21 h 21"/>
                <a:gd name="T4" fmla="*/ 8 w 9"/>
                <a:gd name="T5" fmla="*/ 11 h 21"/>
                <a:gd name="T6" fmla="*/ 0 w 9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1">
                  <a:moveTo>
                    <a:pt x="0" y="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8" y="21"/>
                    <a:pt x="9" y="15"/>
                    <a:pt x="8" y="11"/>
                  </a:cubicBezTo>
                  <a:cubicBezTo>
                    <a:pt x="8" y="7"/>
                    <a:pt x="4" y="2"/>
                    <a:pt x="0" y="0"/>
                  </a:cubicBezTo>
                  <a:close/>
                </a:path>
              </a:pathLst>
            </a:custGeom>
            <a:solidFill>
              <a:srgbClr val="D5D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2400"/>
            </a:p>
          </p:txBody>
        </p:sp>
        <p:sp>
          <p:nvSpPr>
            <p:cNvPr id="11" name="Freeform 7"/>
            <p:cNvSpPr>
              <a:spLocks/>
            </p:cNvSpPr>
            <p:nvPr userDrawn="1"/>
          </p:nvSpPr>
          <p:spPr bwMode="auto">
            <a:xfrm>
              <a:off x="182" y="181"/>
              <a:ext cx="235" cy="235"/>
            </a:xfrm>
            <a:custGeom>
              <a:avLst/>
              <a:gdLst>
                <a:gd name="T0" fmla="*/ 17 w 296"/>
                <a:gd name="T1" fmla="*/ 296 h 296"/>
                <a:gd name="T2" fmla="*/ 9 w 296"/>
                <a:gd name="T3" fmla="*/ 288 h 296"/>
                <a:gd name="T4" fmla="*/ 5 w 296"/>
                <a:gd name="T5" fmla="*/ 238 h 296"/>
                <a:gd name="T6" fmla="*/ 1 w 296"/>
                <a:gd name="T7" fmla="*/ 186 h 296"/>
                <a:gd name="T8" fmla="*/ 0 w 296"/>
                <a:gd name="T9" fmla="*/ 121 h 296"/>
                <a:gd name="T10" fmla="*/ 1 w 296"/>
                <a:gd name="T11" fmla="*/ 33 h 296"/>
                <a:gd name="T12" fmla="*/ 1 w 296"/>
                <a:gd name="T13" fmla="*/ 26 h 296"/>
                <a:gd name="T14" fmla="*/ 28 w 296"/>
                <a:gd name="T15" fmla="*/ 2 h 296"/>
                <a:gd name="T16" fmla="*/ 34 w 296"/>
                <a:gd name="T17" fmla="*/ 1 h 296"/>
                <a:gd name="T18" fmla="*/ 82 w 296"/>
                <a:gd name="T19" fmla="*/ 1 h 296"/>
                <a:gd name="T20" fmla="*/ 105 w 296"/>
                <a:gd name="T21" fmla="*/ 1 h 296"/>
                <a:gd name="T22" fmla="*/ 140 w 296"/>
                <a:gd name="T23" fmla="*/ 1 h 296"/>
                <a:gd name="T24" fmla="*/ 207 w 296"/>
                <a:gd name="T25" fmla="*/ 1 h 296"/>
                <a:gd name="T26" fmla="*/ 248 w 296"/>
                <a:gd name="T27" fmla="*/ 5 h 296"/>
                <a:gd name="T28" fmla="*/ 287 w 296"/>
                <a:gd name="T29" fmla="*/ 8 h 296"/>
                <a:gd name="T30" fmla="*/ 296 w 296"/>
                <a:gd name="T31" fmla="*/ 16 h 296"/>
                <a:gd name="T32" fmla="*/ 288 w 296"/>
                <a:gd name="T33" fmla="*/ 24 h 296"/>
                <a:gd name="T34" fmla="*/ 246 w 296"/>
                <a:gd name="T35" fmla="*/ 21 h 296"/>
                <a:gd name="T36" fmla="*/ 207 w 296"/>
                <a:gd name="T37" fmla="*/ 17 h 296"/>
                <a:gd name="T38" fmla="*/ 140 w 296"/>
                <a:gd name="T39" fmla="*/ 17 h 296"/>
                <a:gd name="T40" fmla="*/ 105 w 296"/>
                <a:gd name="T41" fmla="*/ 17 h 296"/>
                <a:gd name="T42" fmla="*/ 81 w 296"/>
                <a:gd name="T43" fmla="*/ 17 h 296"/>
                <a:gd name="T44" fmla="*/ 35 w 296"/>
                <a:gd name="T45" fmla="*/ 17 h 296"/>
                <a:gd name="T46" fmla="*/ 29 w 296"/>
                <a:gd name="T47" fmla="*/ 18 h 296"/>
                <a:gd name="T48" fmla="*/ 16 w 296"/>
                <a:gd name="T49" fmla="*/ 19 h 296"/>
                <a:gd name="T50" fmla="*/ 17 w 296"/>
                <a:gd name="T51" fmla="*/ 26 h 296"/>
                <a:gd name="T52" fmla="*/ 17 w 296"/>
                <a:gd name="T53" fmla="*/ 33 h 296"/>
                <a:gd name="T54" fmla="*/ 16 w 296"/>
                <a:gd name="T55" fmla="*/ 121 h 296"/>
                <a:gd name="T56" fmla="*/ 17 w 296"/>
                <a:gd name="T57" fmla="*/ 186 h 296"/>
                <a:gd name="T58" fmla="*/ 21 w 296"/>
                <a:gd name="T59" fmla="*/ 236 h 296"/>
                <a:gd name="T60" fmla="*/ 25 w 296"/>
                <a:gd name="T61" fmla="*/ 288 h 296"/>
                <a:gd name="T62" fmla="*/ 17 w 296"/>
                <a:gd name="T63" fmla="*/ 296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6" h="296">
                  <a:moveTo>
                    <a:pt x="17" y="296"/>
                  </a:moveTo>
                  <a:cubicBezTo>
                    <a:pt x="13" y="296"/>
                    <a:pt x="9" y="293"/>
                    <a:pt x="9" y="288"/>
                  </a:cubicBezTo>
                  <a:cubicBezTo>
                    <a:pt x="9" y="271"/>
                    <a:pt x="7" y="255"/>
                    <a:pt x="5" y="238"/>
                  </a:cubicBezTo>
                  <a:cubicBezTo>
                    <a:pt x="3" y="221"/>
                    <a:pt x="0" y="203"/>
                    <a:pt x="1" y="186"/>
                  </a:cubicBezTo>
                  <a:cubicBezTo>
                    <a:pt x="1" y="164"/>
                    <a:pt x="1" y="143"/>
                    <a:pt x="0" y="121"/>
                  </a:cubicBezTo>
                  <a:cubicBezTo>
                    <a:pt x="0" y="92"/>
                    <a:pt x="0" y="62"/>
                    <a:pt x="1" y="33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5"/>
                    <a:pt x="7" y="4"/>
                    <a:pt x="28" y="2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50" y="0"/>
                    <a:pt x="66" y="1"/>
                    <a:pt x="82" y="1"/>
                  </a:cubicBezTo>
                  <a:cubicBezTo>
                    <a:pt x="89" y="1"/>
                    <a:pt x="97" y="1"/>
                    <a:pt x="105" y="1"/>
                  </a:cubicBezTo>
                  <a:cubicBezTo>
                    <a:pt x="140" y="1"/>
                    <a:pt x="140" y="1"/>
                    <a:pt x="140" y="1"/>
                  </a:cubicBezTo>
                  <a:cubicBezTo>
                    <a:pt x="162" y="1"/>
                    <a:pt x="185" y="1"/>
                    <a:pt x="207" y="1"/>
                  </a:cubicBezTo>
                  <a:cubicBezTo>
                    <a:pt x="221" y="1"/>
                    <a:pt x="235" y="3"/>
                    <a:pt x="248" y="5"/>
                  </a:cubicBezTo>
                  <a:cubicBezTo>
                    <a:pt x="262" y="6"/>
                    <a:pt x="275" y="8"/>
                    <a:pt x="287" y="8"/>
                  </a:cubicBezTo>
                  <a:cubicBezTo>
                    <a:pt x="292" y="8"/>
                    <a:pt x="296" y="11"/>
                    <a:pt x="296" y="16"/>
                  </a:cubicBezTo>
                  <a:cubicBezTo>
                    <a:pt x="296" y="20"/>
                    <a:pt x="292" y="24"/>
                    <a:pt x="288" y="24"/>
                  </a:cubicBezTo>
                  <a:cubicBezTo>
                    <a:pt x="274" y="24"/>
                    <a:pt x="260" y="22"/>
                    <a:pt x="246" y="21"/>
                  </a:cubicBezTo>
                  <a:cubicBezTo>
                    <a:pt x="234" y="19"/>
                    <a:pt x="221" y="18"/>
                    <a:pt x="207" y="17"/>
                  </a:cubicBezTo>
                  <a:cubicBezTo>
                    <a:pt x="185" y="17"/>
                    <a:pt x="162" y="17"/>
                    <a:pt x="140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97" y="17"/>
                    <a:pt x="89" y="17"/>
                    <a:pt x="81" y="17"/>
                  </a:cubicBezTo>
                  <a:cubicBezTo>
                    <a:pt x="66" y="17"/>
                    <a:pt x="50" y="16"/>
                    <a:pt x="35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3" y="18"/>
                    <a:pt x="18" y="19"/>
                    <a:pt x="16" y="19"/>
                  </a:cubicBezTo>
                  <a:cubicBezTo>
                    <a:pt x="17" y="20"/>
                    <a:pt x="17" y="23"/>
                    <a:pt x="17" y="26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6" y="63"/>
                    <a:pt x="16" y="92"/>
                    <a:pt x="16" y="121"/>
                  </a:cubicBezTo>
                  <a:cubicBezTo>
                    <a:pt x="17" y="143"/>
                    <a:pt x="17" y="164"/>
                    <a:pt x="17" y="186"/>
                  </a:cubicBezTo>
                  <a:cubicBezTo>
                    <a:pt x="16" y="203"/>
                    <a:pt x="19" y="219"/>
                    <a:pt x="21" y="236"/>
                  </a:cubicBezTo>
                  <a:cubicBezTo>
                    <a:pt x="23" y="253"/>
                    <a:pt x="25" y="270"/>
                    <a:pt x="25" y="288"/>
                  </a:cubicBezTo>
                  <a:cubicBezTo>
                    <a:pt x="25" y="293"/>
                    <a:pt x="22" y="296"/>
                    <a:pt x="17" y="296"/>
                  </a:cubicBezTo>
                  <a:close/>
                </a:path>
              </a:pathLst>
            </a:custGeom>
            <a:solidFill>
              <a:srgbClr val="F07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2400"/>
            </a:p>
          </p:txBody>
        </p:sp>
        <p:sp>
          <p:nvSpPr>
            <p:cNvPr id="13" name="Freeform 8"/>
            <p:cNvSpPr>
              <a:spLocks/>
            </p:cNvSpPr>
            <p:nvPr userDrawn="1"/>
          </p:nvSpPr>
          <p:spPr bwMode="auto">
            <a:xfrm>
              <a:off x="5371" y="181"/>
              <a:ext cx="215" cy="228"/>
            </a:xfrm>
            <a:custGeom>
              <a:avLst/>
              <a:gdLst>
                <a:gd name="T0" fmla="*/ 259 w 270"/>
                <a:gd name="T1" fmla="*/ 287 h 287"/>
                <a:gd name="T2" fmla="*/ 251 w 270"/>
                <a:gd name="T3" fmla="*/ 279 h 287"/>
                <a:gd name="T4" fmla="*/ 251 w 270"/>
                <a:gd name="T5" fmla="*/ 106 h 287"/>
                <a:gd name="T6" fmla="*/ 252 w 270"/>
                <a:gd name="T7" fmla="*/ 85 h 287"/>
                <a:gd name="T8" fmla="*/ 251 w 270"/>
                <a:gd name="T9" fmla="*/ 39 h 287"/>
                <a:gd name="T10" fmla="*/ 246 w 270"/>
                <a:gd name="T11" fmla="*/ 17 h 287"/>
                <a:gd name="T12" fmla="*/ 241 w 270"/>
                <a:gd name="T13" fmla="*/ 17 h 287"/>
                <a:gd name="T14" fmla="*/ 228 w 270"/>
                <a:gd name="T15" fmla="*/ 18 h 287"/>
                <a:gd name="T16" fmla="*/ 78 w 270"/>
                <a:gd name="T17" fmla="*/ 17 h 287"/>
                <a:gd name="T18" fmla="*/ 8 w 270"/>
                <a:gd name="T19" fmla="*/ 18 h 287"/>
                <a:gd name="T20" fmla="*/ 0 w 270"/>
                <a:gd name="T21" fmla="*/ 10 h 287"/>
                <a:gd name="T22" fmla="*/ 8 w 270"/>
                <a:gd name="T23" fmla="*/ 2 h 287"/>
                <a:gd name="T24" fmla="*/ 78 w 270"/>
                <a:gd name="T25" fmla="*/ 1 h 287"/>
                <a:gd name="T26" fmla="*/ 228 w 270"/>
                <a:gd name="T27" fmla="*/ 2 h 287"/>
                <a:gd name="T28" fmla="*/ 240 w 270"/>
                <a:gd name="T29" fmla="*/ 1 h 287"/>
                <a:gd name="T30" fmla="*/ 267 w 270"/>
                <a:gd name="T31" fmla="*/ 36 h 287"/>
                <a:gd name="T32" fmla="*/ 268 w 270"/>
                <a:gd name="T33" fmla="*/ 85 h 287"/>
                <a:gd name="T34" fmla="*/ 267 w 270"/>
                <a:gd name="T35" fmla="*/ 106 h 287"/>
                <a:gd name="T36" fmla="*/ 267 w 270"/>
                <a:gd name="T37" fmla="*/ 279 h 287"/>
                <a:gd name="T38" fmla="*/ 259 w 270"/>
                <a:gd name="T39" fmla="*/ 28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0" h="287">
                  <a:moveTo>
                    <a:pt x="259" y="287"/>
                  </a:moveTo>
                  <a:cubicBezTo>
                    <a:pt x="255" y="287"/>
                    <a:pt x="251" y="283"/>
                    <a:pt x="251" y="279"/>
                  </a:cubicBezTo>
                  <a:cubicBezTo>
                    <a:pt x="251" y="106"/>
                    <a:pt x="251" y="106"/>
                    <a:pt x="251" y="106"/>
                  </a:cubicBezTo>
                  <a:cubicBezTo>
                    <a:pt x="251" y="100"/>
                    <a:pt x="252" y="92"/>
                    <a:pt x="252" y="85"/>
                  </a:cubicBezTo>
                  <a:cubicBezTo>
                    <a:pt x="253" y="69"/>
                    <a:pt x="253" y="51"/>
                    <a:pt x="251" y="39"/>
                  </a:cubicBezTo>
                  <a:cubicBezTo>
                    <a:pt x="250" y="30"/>
                    <a:pt x="248" y="19"/>
                    <a:pt x="246" y="17"/>
                  </a:cubicBezTo>
                  <a:cubicBezTo>
                    <a:pt x="246" y="17"/>
                    <a:pt x="243" y="17"/>
                    <a:pt x="241" y="17"/>
                  </a:cubicBezTo>
                  <a:cubicBezTo>
                    <a:pt x="238" y="18"/>
                    <a:pt x="233" y="18"/>
                    <a:pt x="228" y="18"/>
                  </a:cubicBezTo>
                  <a:cubicBezTo>
                    <a:pt x="182" y="16"/>
                    <a:pt x="129" y="17"/>
                    <a:pt x="78" y="17"/>
                  </a:cubicBezTo>
                  <a:cubicBezTo>
                    <a:pt x="54" y="17"/>
                    <a:pt x="30" y="18"/>
                    <a:pt x="8" y="18"/>
                  </a:cubicBezTo>
                  <a:cubicBezTo>
                    <a:pt x="4" y="18"/>
                    <a:pt x="0" y="14"/>
                    <a:pt x="0" y="10"/>
                  </a:cubicBezTo>
                  <a:cubicBezTo>
                    <a:pt x="0" y="5"/>
                    <a:pt x="4" y="2"/>
                    <a:pt x="8" y="2"/>
                  </a:cubicBezTo>
                  <a:cubicBezTo>
                    <a:pt x="30" y="2"/>
                    <a:pt x="53" y="1"/>
                    <a:pt x="78" y="1"/>
                  </a:cubicBezTo>
                  <a:cubicBezTo>
                    <a:pt x="129" y="1"/>
                    <a:pt x="182" y="0"/>
                    <a:pt x="228" y="2"/>
                  </a:cubicBezTo>
                  <a:cubicBezTo>
                    <a:pt x="233" y="2"/>
                    <a:pt x="237" y="2"/>
                    <a:pt x="240" y="1"/>
                  </a:cubicBezTo>
                  <a:cubicBezTo>
                    <a:pt x="261" y="0"/>
                    <a:pt x="262" y="9"/>
                    <a:pt x="267" y="36"/>
                  </a:cubicBezTo>
                  <a:cubicBezTo>
                    <a:pt x="270" y="50"/>
                    <a:pt x="269" y="69"/>
                    <a:pt x="268" y="85"/>
                  </a:cubicBezTo>
                  <a:cubicBezTo>
                    <a:pt x="268" y="93"/>
                    <a:pt x="267" y="100"/>
                    <a:pt x="267" y="106"/>
                  </a:cubicBezTo>
                  <a:cubicBezTo>
                    <a:pt x="267" y="279"/>
                    <a:pt x="267" y="279"/>
                    <a:pt x="267" y="279"/>
                  </a:cubicBezTo>
                  <a:cubicBezTo>
                    <a:pt x="267" y="283"/>
                    <a:pt x="264" y="287"/>
                    <a:pt x="259" y="287"/>
                  </a:cubicBezTo>
                  <a:close/>
                </a:path>
              </a:pathLst>
            </a:custGeom>
            <a:solidFill>
              <a:srgbClr val="F07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2400"/>
            </a:p>
          </p:txBody>
        </p:sp>
        <p:sp>
          <p:nvSpPr>
            <p:cNvPr id="14" name="Freeform 9"/>
            <p:cNvSpPr>
              <a:spLocks/>
            </p:cNvSpPr>
            <p:nvPr userDrawn="1"/>
          </p:nvSpPr>
          <p:spPr bwMode="auto">
            <a:xfrm>
              <a:off x="1" y="726"/>
              <a:ext cx="177" cy="1398"/>
            </a:xfrm>
            <a:custGeom>
              <a:avLst/>
              <a:gdLst>
                <a:gd name="T0" fmla="*/ 227 w 227"/>
                <a:gd name="T1" fmla="*/ 47 h 1758"/>
                <a:gd name="T2" fmla="*/ 227 w 227"/>
                <a:gd name="T3" fmla="*/ 1 h 1758"/>
                <a:gd name="T4" fmla="*/ 153 w 227"/>
                <a:gd name="T5" fmla="*/ 1 h 1758"/>
                <a:gd name="T6" fmla="*/ 77 w 227"/>
                <a:gd name="T7" fmla="*/ 6 h 1758"/>
                <a:gd name="T8" fmla="*/ 19 w 227"/>
                <a:gd name="T9" fmla="*/ 5 h 1758"/>
                <a:gd name="T10" fmla="*/ 9 w 227"/>
                <a:gd name="T11" fmla="*/ 5 h 1758"/>
                <a:gd name="T12" fmla="*/ 0 w 227"/>
                <a:gd name="T13" fmla="*/ 6 h 1758"/>
                <a:gd name="T14" fmla="*/ 0 w 227"/>
                <a:gd name="T15" fmla="*/ 1756 h 1758"/>
                <a:gd name="T16" fmla="*/ 27 w 227"/>
                <a:gd name="T17" fmla="*/ 1757 h 1758"/>
                <a:gd name="T18" fmla="*/ 94 w 227"/>
                <a:gd name="T19" fmla="*/ 1749 h 1758"/>
                <a:gd name="T20" fmla="*/ 138 w 227"/>
                <a:gd name="T21" fmla="*/ 1744 h 1758"/>
                <a:gd name="T22" fmla="*/ 201 w 227"/>
                <a:gd name="T23" fmla="*/ 1735 h 1758"/>
                <a:gd name="T24" fmla="*/ 225 w 227"/>
                <a:gd name="T25" fmla="*/ 1734 h 1758"/>
                <a:gd name="T26" fmla="*/ 227 w 227"/>
                <a:gd name="T27" fmla="*/ 1734 h 1758"/>
                <a:gd name="T28" fmla="*/ 227 w 227"/>
                <a:gd name="T29" fmla="*/ 109 h 1758"/>
                <a:gd name="T30" fmla="*/ 159 w 227"/>
                <a:gd name="T31" fmla="*/ 110 h 1758"/>
                <a:gd name="T32" fmla="*/ 110 w 227"/>
                <a:gd name="T33" fmla="*/ 111 h 1758"/>
                <a:gd name="T34" fmla="*/ 81 w 227"/>
                <a:gd name="T35" fmla="*/ 114 h 1758"/>
                <a:gd name="T36" fmla="*/ 71 w 227"/>
                <a:gd name="T37" fmla="*/ 110 h 1758"/>
                <a:gd name="T38" fmla="*/ 81 w 227"/>
                <a:gd name="T39" fmla="*/ 103 h 1758"/>
                <a:gd name="T40" fmla="*/ 117 w 227"/>
                <a:gd name="T41" fmla="*/ 100 h 1758"/>
                <a:gd name="T42" fmla="*/ 154 w 227"/>
                <a:gd name="T43" fmla="*/ 100 h 1758"/>
                <a:gd name="T44" fmla="*/ 227 w 227"/>
                <a:gd name="T45" fmla="*/ 102 h 1758"/>
                <a:gd name="T46" fmla="*/ 227 w 227"/>
                <a:gd name="T47" fmla="*/ 63 h 1758"/>
                <a:gd name="T48" fmla="*/ 201 w 227"/>
                <a:gd name="T49" fmla="*/ 62 h 1758"/>
                <a:gd name="T50" fmla="*/ 172 w 227"/>
                <a:gd name="T51" fmla="*/ 67 h 1758"/>
                <a:gd name="T52" fmla="*/ 153 w 227"/>
                <a:gd name="T53" fmla="*/ 65 h 1758"/>
                <a:gd name="T54" fmla="*/ 112 w 227"/>
                <a:gd name="T55" fmla="*/ 60 h 1758"/>
                <a:gd name="T56" fmla="*/ 63 w 227"/>
                <a:gd name="T57" fmla="*/ 58 h 1758"/>
                <a:gd name="T58" fmla="*/ 61 w 227"/>
                <a:gd name="T59" fmla="*/ 52 h 1758"/>
                <a:gd name="T60" fmla="*/ 127 w 227"/>
                <a:gd name="T61" fmla="*/ 51 h 1758"/>
                <a:gd name="T62" fmla="*/ 227 w 227"/>
                <a:gd name="T63" fmla="*/ 47 h 1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7" h="1758">
                  <a:moveTo>
                    <a:pt x="227" y="47"/>
                  </a:moveTo>
                  <a:cubicBezTo>
                    <a:pt x="227" y="1"/>
                    <a:pt x="227" y="1"/>
                    <a:pt x="227" y="1"/>
                  </a:cubicBezTo>
                  <a:cubicBezTo>
                    <a:pt x="202" y="1"/>
                    <a:pt x="178" y="0"/>
                    <a:pt x="153" y="1"/>
                  </a:cubicBezTo>
                  <a:cubicBezTo>
                    <a:pt x="128" y="1"/>
                    <a:pt x="102" y="5"/>
                    <a:pt x="77" y="6"/>
                  </a:cubicBezTo>
                  <a:cubicBezTo>
                    <a:pt x="57" y="7"/>
                    <a:pt x="38" y="5"/>
                    <a:pt x="19" y="5"/>
                  </a:cubicBezTo>
                  <a:cubicBezTo>
                    <a:pt x="15" y="5"/>
                    <a:pt x="12" y="4"/>
                    <a:pt x="9" y="5"/>
                  </a:cubicBezTo>
                  <a:cubicBezTo>
                    <a:pt x="6" y="5"/>
                    <a:pt x="3" y="5"/>
                    <a:pt x="0" y="6"/>
                  </a:cubicBezTo>
                  <a:cubicBezTo>
                    <a:pt x="0" y="1756"/>
                    <a:pt x="0" y="1756"/>
                    <a:pt x="0" y="1756"/>
                  </a:cubicBezTo>
                  <a:cubicBezTo>
                    <a:pt x="9" y="1756"/>
                    <a:pt x="18" y="1756"/>
                    <a:pt x="27" y="1757"/>
                  </a:cubicBezTo>
                  <a:cubicBezTo>
                    <a:pt x="49" y="1758"/>
                    <a:pt x="72" y="1752"/>
                    <a:pt x="94" y="1749"/>
                  </a:cubicBezTo>
                  <a:cubicBezTo>
                    <a:pt x="109" y="1748"/>
                    <a:pt x="124" y="1746"/>
                    <a:pt x="138" y="1744"/>
                  </a:cubicBezTo>
                  <a:cubicBezTo>
                    <a:pt x="159" y="1741"/>
                    <a:pt x="180" y="1738"/>
                    <a:pt x="201" y="1735"/>
                  </a:cubicBezTo>
                  <a:cubicBezTo>
                    <a:pt x="209" y="1734"/>
                    <a:pt x="217" y="1734"/>
                    <a:pt x="225" y="1734"/>
                  </a:cubicBezTo>
                  <a:cubicBezTo>
                    <a:pt x="226" y="1734"/>
                    <a:pt x="226" y="1734"/>
                    <a:pt x="227" y="1734"/>
                  </a:cubicBezTo>
                  <a:cubicBezTo>
                    <a:pt x="227" y="109"/>
                    <a:pt x="227" y="109"/>
                    <a:pt x="227" y="109"/>
                  </a:cubicBezTo>
                  <a:cubicBezTo>
                    <a:pt x="206" y="104"/>
                    <a:pt x="182" y="110"/>
                    <a:pt x="159" y="110"/>
                  </a:cubicBezTo>
                  <a:cubicBezTo>
                    <a:pt x="143" y="111"/>
                    <a:pt x="126" y="111"/>
                    <a:pt x="110" y="111"/>
                  </a:cubicBezTo>
                  <a:cubicBezTo>
                    <a:pt x="101" y="112"/>
                    <a:pt x="91" y="114"/>
                    <a:pt x="81" y="114"/>
                  </a:cubicBezTo>
                  <a:cubicBezTo>
                    <a:pt x="78" y="114"/>
                    <a:pt x="74" y="112"/>
                    <a:pt x="71" y="110"/>
                  </a:cubicBezTo>
                  <a:cubicBezTo>
                    <a:pt x="74" y="108"/>
                    <a:pt x="78" y="103"/>
                    <a:pt x="81" y="103"/>
                  </a:cubicBezTo>
                  <a:cubicBezTo>
                    <a:pt x="94" y="105"/>
                    <a:pt x="105" y="103"/>
                    <a:pt x="117" y="100"/>
                  </a:cubicBezTo>
                  <a:cubicBezTo>
                    <a:pt x="128" y="97"/>
                    <a:pt x="142" y="100"/>
                    <a:pt x="154" y="100"/>
                  </a:cubicBezTo>
                  <a:cubicBezTo>
                    <a:pt x="178" y="101"/>
                    <a:pt x="202" y="101"/>
                    <a:pt x="227" y="102"/>
                  </a:cubicBezTo>
                  <a:cubicBezTo>
                    <a:pt x="227" y="63"/>
                    <a:pt x="227" y="63"/>
                    <a:pt x="227" y="63"/>
                  </a:cubicBezTo>
                  <a:cubicBezTo>
                    <a:pt x="218" y="63"/>
                    <a:pt x="210" y="63"/>
                    <a:pt x="201" y="62"/>
                  </a:cubicBezTo>
                  <a:cubicBezTo>
                    <a:pt x="190" y="61"/>
                    <a:pt x="181" y="60"/>
                    <a:pt x="172" y="67"/>
                  </a:cubicBezTo>
                  <a:cubicBezTo>
                    <a:pt x="167" y="71"/>
                    <a:pt x="160" y="70"/>
                    <a:pt x="153" y="65"/>
                  </a:cubicBezTo>
                  <a:cubicBezTo>
                    <a:pt x="141" y="57"/>
                    <a:pt x="127" y="58"/>
                    <a:pt x="112" y="60"/>
                  </a:cubicBezTo>
                  <a:cubicBezTo>
                    <a:pt x="96" y="61"/>
                    <a:pt x="79" y="59"/>
                    <a:pt x="63" y="58"/>
                  </a:cubicBezTo>
                  <a:cubicBezTo>
                    <a:pt x="62" y="58"/>
                    <a:pt x="62" y="55"/>
                    <a:pt x="61" y="52"/>
                  </a:cubicBezTo>
                  <a:cubicBezTo>
                    <a:pt x="84" y="52"/>
                    <a:pt x="106" y="52"/>
                    <a:pt x="127" y="51"/>
                  </a:cubicBezTo>
                  <a:cubicBezTo>
                    <a:pt x="160" y="50"/>
                    <a:pt x="194" y="48"/>
                    <a:pt x="227" y="47"/>
                  </a:cubicBezTo>
                  <a:close/>
                </a:path>
              </a:pathLst>
            </a:custGeom>
            <a:solidFill>
              <a:srgbClr val="F07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2400"/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>
              <a:off x="5586" y="730"/>
              <a:ext cx="180" cy="72"/>
            </a:xfrm>
            <a:custGeom>
              <a:avLst/>
              <a:gdLst>
                <a:gd name="T0" fmla="*/ 106 w 227"/>
                <a:gd name="T1" fmla="*/ 86 h 91"/>
                <a:gd name="T2" fmla="*/ 152 w 227"/>
                <a:gd name="T3" fmla="*/ 90 h 91"/>
                <a:gd name="T4" fmla="*/ 202 w 227"/>
                <a:gd name="T5" fmla="*/ 90 h 91"/>
                <a:gd name="T6" fmla="*/ 227 w 227"/>
                <a:gd name="T7" fmla="*/ 91 h 91"/>
                <a:gd name="T8" fmla="*/ 227 w 227"/>
                <a:gd name="T9" fmla="*/ 3 h 91"/>
                <a:gd name="T10" fmla="*/ 224 w 227"/>
                <a:gd name="T11" fmla="*/ 3 h 91"/>
                <a:gd name="T12" fmla="*/ 139 w 227"/>
                <a:gd name="T13" fmla="*/ 2 h 91"/>
                <a:gd name="T14" fmla="*/ 58 w 227"/>
                <a:gd name="T15" fmla="*/ 3 h 91"/>
                <a:gd name="T16" fmla="*/ 0 w 227"/>
                <a:gd name="T17" fmla="*/ 0 h 91"/>
                <a:gd name="T18" fmla="*/ 0 w 227"/>
                <a:gd name="T19" fmla="*/ 85 h 91"/>
                <a:gd name="T20" fmla="*/ 57 w 227"/>
                <a:gd name="T21" fmla="*/ 86 h 91"/>
                <a:gd name="T22" fmla="*/ 106 w 227"/>
                <a:gd name="T23" fmla="*/ 8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7" h="91">
                  <a:moveTo>
                    <a:pt x="106" y="86"/>
                  </a:moveTo>
                  <a:cubicBezTo>
                    <a:pt x="121" y="87"/>
                    <a:pt x="136" y="89"/>
                    <a:pt x="152" y="90"/>
                  </a:cubicBezTo>
                  <a:cubicBezTo>
                    <a:pt x="168" y="91"/>
                    <a:pt x="185" y="89"/>
                    <a:pt x="202" y="90"/>
                  </a:cubicBezTo>
                  <a:cubicBezTo>
                    <a:pt x="210" y="90"/>
                    <a:pt x="218" y="91"/>
                    <a:pt x="227" y="91"/>
                  </a:cubicBezTo>
                  <a:cubicBezTo>
                    <a:pt x="227" y="3"/>
                    <a:pt x="227" y="3"/>
                    <a:pt x="227" y="3"/>
                  </a:cubicBezTo>
                  <a:cubicBezTo>
                    <a:pt x="226" y="3"/>
                    <a:pt x="225" y="3"/>
                    <a:pt x="224" y="3"/>
                  </a:cubicBezTo>
                  <a:cubicBezTo>
                    <a:pt x="195" y="3"/>
                    <a:pt x="167" y="2"/>
                    <a:pt x="139" y="2"/>
                  </a:cubicBezTo>
                  <a:cubicBezTo>
                    <a:pt x="112" y="2"/>
                    <a:pt x="85" y="3"/>
                    <a:pt x="58" y="3"/>
                  </a:cubicBezTo>
                  <a:cubicBezTo>
                    <a:pt x="39" y="2"/>
                    <a:pt x="19" y="1"/>
                    <a:pt x="0" y="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19" y="85"/>
                    <a:pt x="38" y="86"/>
                    <a:pt x="57" y="86"/>
                  </a:cubicBezTo>
                  <a:cubicBezTo>
                    <a:pt x="73" y="86"/>
                    <a:pt x="90" y="86"/>
                    <a:pt x="106" y="86"/>
                  </a:cubicBezTo>
                  <a:close/>
                </a:path>
              </a:pathLst>
            </a:custGeom>
            <a:solidFill>
              <a:srgbClr val="F07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2400"/>
            </a:p>
          </p:txBody>
        </p:sp>
        <p:sp>
          <p:nvSpPr>
            <p:cNvPr id="16" name="Freeform 11"/>
            <p:cNvSpPr>
              <a:spLocks/>
            </p:cNvSpPr>
            <p:nvPr userDrawn="1"/>
          </p:nvSpPr>
          <p:spPr bwMode="auto">
            <a:xfrm>
              <a:off x="5586" y="1916"/>
              <a:ext cx="180" cy="70"/>
            </a:xfrm>
            <a:custGeom>
              <a:avLst/>
              <a:gdLst>
                <a:gd name="T0" fmla="*/ 227 w 227"/>
                <a:gd name="T1" fmla="*/ 0 h 88"/>
                <a:gd name="T2" fmla="*/ 198 w 227"/>
                <a:gd name="T3" fmla="*/ 1 h 88"/>
                <a:gd name="T4" fmla="*/ 140 w 227"/>
                <a:gd name="T5" fmla="*/ 5 h 88"/>
                <a:gd name="T6" fmla="*/ 69 w 227"/>
                <a:gd name="T7" fmla="*/ 5 h 88"/>
                <a:gd name="T8" fmla="*/ 22 w 227"/>
                <a:gd name="T9" fmla="*/ 6 h 88"/>
                <a:gd name="T10" fmla="*/ 0 w 227"/>
                <a:gd name="T11" fmla="*/ 7 h 88"/>
                <a:gd name="T12" fmla="*/ 0 w 227"/>
                <a:gd name="T13" fmla="*/ 84 h 88"/>
                <a:gd name="T14" fmla="*/ 8 w 227"/>
                <a:gd name="T15" fmla="*/ 84 h 88"/>
                <a:gd name="T16" fmla="*/ 79 w 227"/>
                <a:gd name="T17" fmla="*/ 86 h 88"/>
                <a:gd name="T18" fmla="*/ 143 w 227"/>
                <a:gd name="T19" fmla="*/ 84 h 88"/>
                <a:gd name="T20" fmla="*/ 180 w 227"/>
                <a:gd name="T21" fmla="*/ 88 h 88"/>
                <a:gd name="T22" fmla="*/ 227 w 227"/>
                <a:gd name="T23" fmla="*/ 85 h 88"/>
                <a:gd name="T24" fmla="*/ 227 w 227"/>
                <a:gd name="T25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7" h="88">
                  <a:moveTo>
                    <a:pt x="227" y="0"/>
                  </a:moveTo>
                  <a:cubicBezTo>
                    <a:pt x="217" y="0"/>
                    <a:pt x="207" y="1"/>
                    <a:pt x="198" y="1"/>
                  </a:cubicBezTo>
                  <a:cubicBezTo>
                    <a:pt x="178" y="3"/>
                    <a:pt x="159" y="5"/>
                    <a:pt x="140" y="5"/>
                  </a:cubicBezTo>
                  <a:cubicBezTo>
                    <a:pt x="116" y="6"/>
                    <a:pt x="93" y="5"/>
                    <a:pt x="69" y="5"/>
                  </a:cubicBezTo>
                  <a:cubicBezTo>
                    <a:pt x="53" y="6"/>
                    <a:pt x="38" y="6"/>
                    <a:pt x="22" y="6"/>
                  </a:cubicBezTo>
                  <a:cubicBezTo>
                    <a:pt x="14" y="6"/>
                    <a:pt x="7" y="7"/>
                    <a:pt x="0" y="7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2" y="84"/>
                    <a:pt x="5" y="84"/>
                    <a:pt x="8" y="84"/>
                  </a:cubicBezTo>
                  <a:cubicBezTo>
                    <a:pt x="32" y="84"/>
                    <a:pt x="55" y="86"/>
                    <a:pt x="79" y="86"/>
                  </a:cubicBezTo>
                  <a:cubicBezTo>
                    <a:pt x="101" y="86"/>
                    <a:pt x="122" y="84"/>
                    <a:pt x="143" y="84"/>
                  </a:cubicBezTo>
                  <a:cubicBezTo>
                    <a:pt x="156" y="84"/>
                    <a:pt x="168" y="88"/>
                    <a:pt x="180" y="88"/>
                  </a:cubicBezTo>
                  <a:cubicBezTo>
                    <a:pt x="196" y="88"/>
                    <a:pt x="211" y="86"/>
                    <a:pt x="227" y="85"/>
                  </a:cubicBezTo>
                  <a:lnTo>
                    <a:pt x="227" y="0"/>
                  </a:lnTo>
                  <a:close/>
                </a:path>
              </a:pathLst>
            </a:custGeom>
            <a:solidFill>
              <a:srgbClr val="D5D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2400"/>
            </a:p>
          </p:txBody>
        </p:sp>
        <p:sp>
          <p:nvSpPr>
            <p:cNvPr id="18" name="Freeform 12"/>
            <p:cNvSpPr>
              <a:spLocks/>
            </p:cNvSpPr>
            <p:nvPr userDrawn="1"/>
          </p:nvSpPr>
          <p:spPr bwMode="auto">
            <a:xfrm>
              <a:off x="5590" y="816"/>
              <a:ext cx="179" cy="1096"/>
            </a:xfrm>
            <a:custGeom>
              <a:avLst/>
              <a:gdLst>
                <a:gd name="T0" fmla="*/ 141 w 227"/>
                <a:gd name="T1" fmla="*/ 1374 h 1379"/>
                <a:gd name="T2" fmla="*/ 220 w 227"/>
                <a:gd name="T3" fmla="*/ 1373 h 1379"/>
                <a:gd name="T4" fmla="*/ 227 w 227"/>
                <a:gd name="T5" fmla="*/ 1375 h 1379"/>
                <a:gd name="T6" fmla="*/ 227 w 227"/>
                <a:gd name="T7" fmla="*/ 11 h 1379"/>
                <a:gd name="T8" fmla="*/ 169 w 227"/>
                <a:gd name="T9" fmla="*/ 10 h 1379"/>
                <a:gd name="T10" fmla="*/ 79 w 227"/>
                <a:gd name="T11" fmla="*/ 3 h 1379"/>
                <a:gd name="T12" fmla="*/ 24 w 227"/>
                <a:gd name="T13" fmla="*/ 1 h 1379"/>
                <a:gd name="T14" fmla="*/ 0 w 227"/>
                <a:gd name="T15" fmla="*/ 0 h 1379"/>
                <a:gd name="T16" fmla="*/ 0 w 227"/>
                <a:gd name="T17" fmla="*/ 1379 h 1379"/>
                <a:gd name="T18" fmla="*/ 23 w 227"/>
                <a:gd name="T19" fmla="*/ 1378 h 1379"/>
                <a:gd name="T20" fmla="*/ 141 w 227"/>
                <a:gd name="T21" fmla="*/ 1374 h 1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7" h="1379">
                  <a:moveTo>
                    <a:pt x="141" y="1374"/>
                  </a:moveTo>
                  <a:cubicBezTo>
                    <a:pt x="167" y="1374"/>
                    <a:pt x="194" y="1373"/>
                    <a:pt x="220" y="1373"/>
                  </a:cubicBezTo>
                  <a:cubicBezTo>
                    <a:pt x="222" y="1373"/>
                    <a:pt x="225" y="1374"/>
                    <a:pt x="227" y="1375"/>
                  </a:cubicBezTo>
                  <a:cubicBezTo>
                    <a:pt x="227" y="11"/>
                    <a:pt x="227" y="11"/>
                    <a:pt x="227" y="11"/>
                  </a:cubicBezTo>
                  <a:cubicBezTo>
                    <a:pt x="207" y="11"/>
                    <a:pt x="188" y="11"/>
                    <a:pt x="169" y="10"/>
                  </a:cubicBezTo>
                  <a:cubicBezTo>
                    <a:pt x="139" y="8"/>
                    <a:pt x="109" y="5"/>
                    <a:pt x="79" y="3"/>
                  </a:cubicBezTo>
                  <a:cubicBezTo>
                    <a:pt x="60" y="2"/>
                    <a:pt x="42" y="2"/>
                    <a:pt x="24" y="1"/>
                  </a:cubicBezTo>
                  <a:cubicBezTo>
                    <a:pt x="16" y="1"/>
                    <a:pt x="8" y="1"/>
                    <a:pt x="0" y="0"/>
                  </a:cubicBezTo>
                  <a:cubicBezTo>
                    <a:pt x="0" y="1379"/>
                    <a:pt x="0" y="1379"/>
                    <a:pt x="0" y="1379"/>
                  </a:cubicBezTo>
                  <a:cubicBezTo>
                    <a:pt x="8" y="1378"/>
                    <a:pt x="16" y="1378"/>
                    <a:pt x="23" y="1378"/>
                  </a:cubicBezTo>
                  <a:cubicBezTo>
                    <a:pt x="62" y="1377"/>
                    <a:pt x="102" y="1375"/>
                    <a:pt x="141" y="1374"/>
                  </a:cubicBezTo>
                  <a:close/>
                </a:path>
              </a:pathLst>
            </a:custGeom>
            <a:solidFill>
              <a:srgbClr val="F07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2400"/>
            </a:p>
          </p:txBody>
        </p:sp>
        <p:sp>
          <p:nvSpPr>
            <p:cNvPr id="19" name="Freeform 13"/>
            <p:cNvSpPr>
              <a:spLocks noEditPoints="1"/>
            </p:cNvSpPr>
            <p:nvPr userDrawn="1"/>
          </p:nvSpPr>
          <p:spPr bwMode="auto">
            <a:xfrm>
              <a:off x="1" y="1006"/>
              <a:ext cx="5765" cy="2239"/>
            </a:xfrm>
            <a:custGeom>
              <a:avLst/>
              <a:gdLst>
                <a:gd name="T0" fmla="*/ 7257 w 7257"/>
                <a:gd name="T1" fmla="*/ 2816 h 2816"/>
                <a:gd name="T2" fmla="*/ 7257 w 7257"/>
                <a:gd name="T3" fmla="*/ 14 h 2816"/>
                <a:gd name="T4" fmla="*/ 7221 w 7257"/>
                <a:gd name="T5" fmla="*/ 9 h 2816"/>
                <a:gd name="T6" fmla="*/ 7185 w 7257"/>
                <a:gd name="T7" fmla="*/ 9 h 2816"/>
                <a:gd name="T8" fmla="*/ 7091 w 7257"/>
                <a:gd name="T9" fmla="*/ 4 h 2816"/>
                <a:gd name="T10" fmla="*/ 7030 w 7257"/>
                <a:gd name="T11" fmla="*/ 0 h 2816"/>
                <a:gd name="T12" fmla="*/ 7030 w 7257"/>
                <a:gd name="T13" fmla="*/ 22 h 2816"/>
                <a:gd name="T14" fmla="*/ 7134 w 7257"/>
                <a:gd name="T15" fmla="*/ 23 h 2816"/>
                <a:gd name="T16" fmla="*/ 7237 w 7257"/>
                <a:gd name="T17" fmla="*/ 30 h 2816"/>
                <a:gd name="T18" fmla="*/ 7224 w 7257"/>
                <a:gd name="T19" fmla="*/ 33 h 2816"/>
                <a:gd name="T20" fmla="*/ 7149 w 7257"/>
                <a:gd name="T21" fmla="*/ 32 h 2816"/>
                <a:gd name="T22" fmla="*/ 7143 w 7257"/>
                <a:gd name="T23" fmla="*/ 33 h 2816"/>
                <a:gd name="T24" fmla="*/ 7083 w 7257"/>
                <a:gd name="T25" fmla="*/ 32 h 2816"/>
                <a:gd name="T26" fmla="*/ 7068 w 7257"/>
                <a:gd name="T27" fmla="*/ 23 h 2816"/>
                <a:gd name="T28" fmla="*/ 7069 w 7257"/>
                <a:gd name="T29" fmla="*/ 29 h 2816"/>
                <a:gd name="T30" fmla="*/ 7030 w 7257"/>
                <a:gd name="T31" fmla="*/ 23 h 2816"/>
                <a:gd name="T32" fmla="*/ 7030 w 7257"/>
                <a:gd name="T33" fmla="*/ 2482 h 2816"/>
                <a:gd name="T34" fmla="*/ 227 w 7257"/>
                <a:gd name="T35" fmla="*/ 2482 h 2816"/>
                <a:gd name="T36" fmla="*/ 227 w 7257"/>
                <a:gd name="T37" fmla="*/ 179 h 2816"/>
                <a:gd name="T38" fmla="*/ 218 w 7257"/>
                <a:gd name="T39" fmla="*/ 181 h 2816"/>
                <a:gd name="T40" fmla="*/ 213 w 7257"/>
                <a:gd name="T41" fmla="*/ 179 h 2816"/>
                <a:gd name="T42" fmla="*/ 210 w 7257"/>
                <a:gd name="T43" fmla="*/ 180 h 2816"/>
                <a:gd name="T44" fmla="*/ 189 w 7257"/>
                <a:gd name="T45" fmla="*/ 178 h 2816"/>
                <a:gd name="T46" fmla="*/ 149 w 7257"/>
                <a:gd name="T47" fmla="*/ 175 h 2816"/>
                <a:gd name="T48" fmla="*/ 80 w 7257"/>
                <a:gd name="T49" fmla="*/ 175 h 2816"/>
                <a:gd name="T50" fmla="*/ 0 w 7257"/>
                <a:gd name="T51" fmla="*/ 173 h 2816"/>
                <a:gd name="T52" fmla="*/ 0 w 7257"/>
                <a:gd name="T53" fmla="*/ 2816 h 2816"/>
                <a:gd name="T54" fmla="*/ 7257 w 7257"/>
                <a:gd name="T55" fmla="*/ 2816 h 2816"/>
                <a:gd name="T56" fmla="*/ 751 w 7257"/>
                <a:gd name="T57" fmla="*/ 2687 h 2816"/>
                <a:gd name="T58" fmla="*/ 751 w 7257"/>
                <a:gd name="T59" fmla="*/ 2692 h 2816"/>
                <a:gd name="T60" fmla="*/ 743 w 7257"/>
                <a:gd name="T61" fmla="*/ 2694 h 2816"/>
                <a:gd name="T62" fmla="*/ 751 w 7257"/>
                <a:gd name="T63" fmla="*/ 2687 h 2816"/>
                <a:gd name="T64" fmla="*/ 546 w 7257"/>
                <a:gd name="T65" fmla="*/ 2691 h 2816"/>
                <a:gd name="T66" fmla="*/ 497 w 7257"/>
                <a:gd name="T67" fmla="*/ 2691 h 2816"/>
                <a:gd name="T68" fmla="*/ 493 w 7257"/>
                <a:gd name="T69" fmla="*/ 2691 h 2816"/>
                <a:gd name="T70" fmla="*/ 546 w 7257"/>
                <a:gd name="T71" fmla="*/ 2691 h 2816"/>
                <a:gd name="T72" fmla="*/ 57 w 7257"/>
                <a:gd name="T73" fmla="*/ 240 h 2816"/>
                <a:gd name="T74" fmla="*/ 11 w 7257"/>
                <a:gd name="T75" fmla="*/ 237 h 2816"/>
                <a:gd name="T76" fmla="*/ 57 w 7257"/>
                <a:gd name="T77" fmla="*/ 240 h 2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257" h="2816">
                  <a:moveTo>
                    <a:pt x="7257" y="2816"/>
                  </a:moveTo>
                  <a:cubicBezTo>
                    <a:pt x="7257" y="14"/>
                    <a:pt x="7257" y="14"/>
                    <a:pt x="7257" y="14"/>
                  </a:cubicBezTo>
                  <a:cubicBezTo>
                    <a:pt x="7245" y="13"/>
                    <a:pt x="7233" y="10"/>
                    <a:pt x="7221" y="9"/>
                  </a:cubicBezTo>
                  <a:cubicBezTo>
                    <a:pt x="7209" y="8"/>
                    <a:pt x="7197" y="10"/>
                    <a:pt x="7185" y="9"/>
                  </a:cubicBezTo>
                  <a:cubicBezTo>
                    <a:pt x="7154" y="8"/>
                    <a:pt x="7122" y="6"/>
                    <a:pt x="7091" y="4"/>
                  </a:cubicBezTo>
                  <a:cubicBezTo>
                    <a:pt x="7070" y="3"/>
                    <a:pt x="7050" y="1"/>
                    <a:pt x="7030" y="0"/>
                  </a:cubicBezTo>
                  <a:cubicBezTo>
                    <a:pt x="7030" y="22"/>
                    <a:pt x="7030" y="22"/>
                    <a:pt x="7030" y="22"/>
                  </a:cubicBezTo>
                  <a:cubicBezTo>
                    <a:pt x="7066" y="15"/>
                    <a:pt x="7100" y="22"/>
                    <a:pt x="7134" y="23"/>
                  </a:cubicBezTo>
                  <a:cubicBezTo>
                    <a:pt x="7168" y="25"/>
                    <a:pt x="7202" y="27"/>
                    <a:pt x="7237" y="30"/>
                  </a:cubicBezTo>
                  <a:cubicBezTo>
                    <a:pt x="7233" y="31"/>
                    <a:pt x="7228" y="33"/>
                    <a:pt x="7224" y="33"/>
                  </a:cubicBezTo>
                  <a:cubicBezTo>
                    <a:pt x="7199" y="33"/>
                    <a:pt x="7174" y="32"/>
                    <a:pt x="7149" y="32"/>
                  </a:cubicBezTo>
                  <a:cubicBezTo>
                    <a:pt x="7147" y="32"/>
                    <a:pt x="7145" y="32"/>
                    <a:pt x="7143" y="33"/>
                  </a:cubicBezTo>
                  <a:cubicBezTo>
                    <a:pt x="7123" y="41"/>
                    <a:pt x="7103" y="30"/>
                    <a:pt x="7083" y="32"/>
                  </a:cubicBezTo>
                  <a:cubicBezTo>
                    <a:pt x="7079" y="33"/>
                    <a:pt x="7074" y="27"/>
                    <a:pt x="7068" y="23"/>
                  </a:cubicBezTo>
                  <a:cubicBezTo>
                    <a:pt x="7068" y="27"/>
                    <a:pt x="7069" y="28"/>
                    <a:pt x="7069" y="29"/>
                  </a:cubicBezTo>
                  <a:cubicBezTo>
                    <a:pt x="7053" y="36"/>
                    <a:pt x="7042" y="30"/>
                    <a:pt x="7030" y="23"/>
                  </a:cubicBezTo>
                  <a:cubicBezTo>
                    <a:pt x="7030" y="2482"/>
                    <a:pt x="7030" y="2482"/>
                    <a:pt x="7030" y="2482"/>
                  </a:cubicBezTo>
                  <a:cubicBezTo>
                    <a:pt x="227" y="2482"/>
                    <a:pt x="227" y="2482"/>
                    <a:pt x="227" y="2482"/>
                  </a:cubicBezTo>
                  <a:cubicBezTo>
                    <a:pt x="227" y="179"/>
                    <a:pt x="227" y="179"/>
                    <a:pt x="227" y="179"/>
                  </a:cubicBezTo>
                  <a:cubicBezTo>
                    <a:pt x="224" y="179"/>
                    <a:pt x="221" y="180"/>
                    <a:pt x="218" y="181"/>
                  </a:cubicBezTo>
                  <a:cubicBezTo>
                    <a:pt x="217" y="181"/>
                    <a:pt x="214" y="179"/>
                    <a:pt x="213" y="179"/>
                  </a:cubicBezTo>
                  <a:cubicBezTo>
                    <a:pt x="212" y="179"/>
                    <a:pt x="211" y="180"/>
                    <a:pt x="210" y="180"/>
                  </a:cubicBezTo>
                  <a:cubicBezTo>
                    <a:pt x="202" y="179"/>
                    <a:pt x="196" y="178"/>
                    <a:pt x="189" y="178"/>
                  </a:cubicBezTo>
                  <a:cubicBezTo>
                    <a:pt x="176" y="177"/>
                    <a:pt x="162" y="176"/>
                    <a:pt x="149" y="175"/>
                  </a:cubicBezTo>
                  <a:cubicBezTo>
                    <a:pt x="126" y="175"/>
                    <a:pt x="103" y="175"/>
                    <a:pt x="80" y="175"/>
                  </a:cubicBezTo>
                  <a:cubicBezTo>
                    <a:pt x="53" y="174"/>
                    <a:pt x="27" y="173"/>
                    <a:pt x="0" y="173"/>
                  </a:cubicBezTo>
                  <a:cubicBezTo>
                    <a:pt x="0" y="2816"/>
                    <a:pt x="0" y="2816"/>
                    <a:pt x="0" y="2816"/>
                  </a:cubicBezTo>
                  <a:lnTo>
                    <a:pt x="7257" y="2816"/>
                  </a:lnTo>
                  <a:close/>
                  <a:moveTo>
                    <a:pt x="751" y="2687"/>
                  </a:moveTo>
                  <a:cubicBezTo>
                    <a:pt x="751" y="2689"/>
                    <a:pt x="751" y="2690"/>
                    <a:pt x="751" y="2692"/>
                  </a:cubicBezTo>
                  <a:cubicBezTo>
                    <a:pt x="748" y="2692"/>
                    <a:pt x="746" y="2693"/>
                    <a:pt x="743" y="2694"/>
                  </a:cubicBezTo>
                  <a:lnTo>
                    <a:pt x="751" y="2687"/>
                  </a:lnTo>
                  <a:close/>
                  <a:moveTo>
                    <a:pt x="546" y="2691"/>
                  </a:moveTo>
                  <a:cubicBezTo>
                    <a:pt x="530" y="2690"/>
                    <a:pt x="513" y="2692"/>
                    <a:pt x="497" y="2691"/>
                  </a:cubicBezTo>
                  <a:cubicBezTo>
                    <a:pt x="495" y="2691"/>
                    <a:pt x="494" y="2691"/>
                    <a:pt x="493" y="2691"/>
                  </a:cubicBezTo>
                  <a:lnTo>
                    <a:pt x="546" y="2691"/>
                  </a:lnTo>
                  <a:close/>
                  <a:moveTo>
                    <a:pt x="57" y="240"/>
                  </a:moveTo>
                  <a:cubicBezTo>
                    <a:pt x="40" y="239"/>
                    <a:pt x="26" y="238"/>
                    <a:pt x="11" y="237"/>
                  </a:cubicBezTo>
                  <a:cubicBezTo>
                    <a:pt x="18" y="227"/>
                    <a:pt x="40" y="228"/>
                    <a:pt x="57" y="240"/>
                  </a:cubicBezTo>
                  <a:close/>
                </a:path>
              </a:pathLst>
            </a:custGeom>
            <a:solidFill>
              <a:srgbClr val="5395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2400"/>
            </a:p>
          </p:txBody>
        </p:sp>
      </p:grpSp>
      <p:sp>
        <p:nvSpPr>
          <p:cNvPr id="20" name="Rectangle 2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2049" name="Grafik 7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1577" y="525498"/>
            <a:ext cx="1981392" cy="745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3"/>
          <p:cNvSpPr>
            <a:spLocks noChangeArrowheads="1"/>
          </p:cNvSpPr>
          <p:nvPr userDrawn="1"/>
        </p:nvSpPr>
        <p:spPr bwMode="auto">
          <a:xfrm>
            <a:off x="0" y="10953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0300" algn="r"/>
              </a:tabLst>
            </a:pPr>
            <a:r>
              <a:rPr kumimoji="0" lang="de-DE" altLang="de-DE" sz="6200" b="0" i="0" u="none" strike="noStrike" cap="none" normalizeH="0" baseline="0" smtClean="0">
                <a:ln>
                  <a:noFill/>
                </a:ln>
                <a:solidFill>
                  <a:srgbClr val="EE7D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25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3" r:id="rId5"/>
    <p:sldLayoutId id="2147483674" r:id="rId6"/>
    <p:sldLayoutId id="2147483675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85000"/>
        </a:lnSpc>
        <a:spcBef>
          <a:spcPct val="0"/>
        </a:spcBef>
        <a:buNone/>
        <a:defRPr sz="42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061" indent="-237061" algn="l" defTabSz="914377" rtl="0" eaLnBrk="1" latinLnBrk="0" hangingPunct="1">
        <a:lnSpc>
          <a:spcPct val="120000"/>
        </a:lnSpc>
        <a:spcBef>
          <a:spcPts val="0"/>
        </a:spcBef>
        <a:buClr>
          <a:schemeClr val="accent1"/>
        </a:buClr>
        <a:buSzPct val="80000"/>
        <a:buFont typeface="Wingdings" panose="05000000000000000000" pitchFamily="2" charset="2"/>
        <a:buChar char=""/>
        <a:defRPr sz="1467" kern="1200" spc="27" baseline="0">
          <a:solidFill>
            <a:schemeClr val="tx1"/>
          </a:solidFill>
          <a:latin typeface="+mn-lt"/>
          <a:ea typeface="+mn-ea"/>
          <a:cs typeface="+mn-cs"/>
        </a:defRPr>
      </a:lvl1pPr>
      <a:lvl2pPr marL="482588" indent="-245527" algn="l" defTabSz="914377" rtl="0" eaLnBrk="1" latinLnBrk="0" hangingPunct="1">
        <a:lnSpc>
          <a:spcPct val="120000"/>
        </a:lnSpc>
        <a:spcBef>
          <a:spcPts val="0"/>
        </a:spcBef>
        <a:buClr>
          <a:schemeClr val="accent1"/>
        </a:buClr>
        <a:buSzPct val="80000"/>
        <a:buFont typeface="Wingdings" panose="05000000000000000000" pitchFamily="2" charset="2"/>
        <a:buChar char=""/>
        <a:defRPr sz="1467" kern="1200" spc="27" baseline="0">
          <a:solidFill>
            <a:schemeClr val="tx1"/>
          </a:solidFill>
          <a:latin typeface="+mn-lt"/>
          <a:ea typeface="+mn-ea"/>
          <a:cs typeface="+mn-cs"/>
        </a:defRPr>
      </a:lvl2pPr>
      <a:lvl3pPr marL="719649" indent="-237061" algn="l" defTabSz="914377" rtl="0" eaLnBrk="1" latinLnBrk="0" hangingPunct="1">
        <a:lnSpc>
          <a:spcPct val="120000"/>
        </a:lnSpc>
        <a:spcBef>
          <a:spcPts val="0"/>
        </a:spcBef>
        <a:buClr>
          <a:schemeClr val="accent1"/>
        </a:buClr>
        <a:buSzPct val="80000"/>
        <a:buFont typeface="Wingdings" panose="05000000000000000000" pitchFamily="2" charset="2"/>
        <a:buChar char=""/>
        <a:defRPr sz="1467" kern="1200" spc="27" baseline="0">
          <a:solidFill>
            <a:schemeClr val="tx1"/>
          </a:solidFill>
          <a:latin typeface="+mn-lt"/>
          <a:ea typeface="+mn-ea"/>
          <a:cs typeface="+mn-cs"/>
        </a:defRPr>
      </a:lvl3pPr>
      <a:lvl4pPr marL="956709" indent="-237061" algn="l" defTabSz="914377" rtl="0" eaLnBrk="1" latinLnBrk="0" hangingPunct="1">
        <a:lnSpc>
          <a:spcPct val="120000"/>
        </a:lnSpc>
        <a:spcBef>
          <a:spcPts val="0"/>
        </a:spcBef>
        <a:buClr>
          <a:schemeClr val="accent1"/>
        </a:buClr>
        <a:buSzPct val="80000"/>
        <a:buFont typeface="Wingdings" panose="05000000000000000000" pitchFamily="2" charset="2"/>
        <a:buChar char=""/>
        <a:defRPr sz="1467" kern="1200" spc="27" baseline="0">
          <a:solidFill>
            <a:schemeClr val="tx1"/>
          </a:solidFill>
          <a:latin typeface="+mn-lt"/>
          <a:ea typeface="+mn-ea"/>
          <a:cs typeface="+mn-cs"/>
        </a:defRPr>
      </a:lvl4pPr>
      <a:lvl5pPr marL="1193770" indent="-237061" algn="l" defTabSz="914377" rtl="0" eaLnBrk="1" latinLnBrk="0" hangingPunct="1">
        <a:lnSpc>
          <a:spcPct val="120000"/>
        </a:lnSpc>
        <a:spcBef>
          <a:spcPts val="0"/>
        </a:spcBef>
        <a:buClr>
          <a:schemeClr val="accent1"/>
        </a:buClr>
        <a:buSzPct val="80000"/>
        <a:buFont typeface="Wingdings" panose="05000000000000000000" pitchFamily="2" charset="2"/>
        <a:buChar char=""/>
        <a:defRPr sz="1467" kern="1200" spc="27" baseline="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166">
          <p15:clr>
            <a:srgbClr val="F26B43"/>
          </p15:clr>
        </p15:guide>
        <p15:guide id="2" pos="544">
          <p15:clr>
            <a:srgbClr val="F26B43"/>
          </p15:clr>
        </p15:guide>
        <p15:guide id="3" pos="5216">
          <p15:clr>
            <a:srgbClr val="F26B43"/>
          </p15:clr>
        </p15:guide>
        <p15:guide id="4" orient="horz" pos="2777">
          <p15:clr>
            <a:srgbClr val="F26B43"/>
          </p15:clr>
        </p15:guide>
        <p15:guide id="5" pos="2925">
          <p15:clr>
            <a:srgbClr val="F26B43"/>
          </p15:clr>
        </p15:guide>
        <p15:guide id="6" pos="283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9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3.png"/><Relationship Id="rId7" Type="http://schemas.openxmlformats.org/officeDocument/2006/relationships/image" Target="../media/image36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emf"/><Relationship Id="rId5" Type="http://schemas.openxmlformats.org/officeDocument/2006/relationships/image" Target="../media/image35.png"/><Relationship Id="rId10" Type="http://schemas.openxmlformats.org/officeDocument/2006/relationships/image" Target="../media/image39.png"/><Relationship Id="rId4" Type="http://schemas.openxmlformats.org/officeDocument/2006/relationships/image" Target="../media/image34.png"/><Relationship Id="rId9" Type="http://schemas.openxmlformats.org/officeDocument/2006/relationships/image" Target="../media/image3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9200" spc="100" dirty="0"/>
              <a:t>Der </a:t>
            </a:r>
            <a:r>
              <a:rPr lang="de-DE" sz="9200" spc="100" dirty="0" smtClean="0"/>
              <a:t>Titel</a:t>
            </a:r>
            <a:r>
              <a:rPr lang="de-DE" sz="11500" spc="100" dirty="0" smtClean="0"/>
              <a:t/>
            </a:r>
            <a:br>
              <a:rPr lang="de-DE" sz="11500" spc="100" dirty="0" smtClean="0"/>
            </a:br>
            <a:r>
              <a:rPr lang="de-DE" sz="4000" spc="100" dirty="0">
                <a:solidFill>
                  <a:schemeClr val="tx1"/>
                </a:solidFill>
              </a:rPr>
              <a:t>Untertitel </a:t>
            </a:r>
            <a:r>
              <a:rPr lang="de-DE" sz="4000" spc="100" dirty="0" err="1">
                <a:solidFill>
                  <a:schemeClr val="tx1"/>
                </a:solidFill>
              </a:rPr>
              <a:t>Untertitel</a:t>
            </a:r>
            <a:r>
              <a:rPr lang="de-DE" sz="4000" spc="100" dirty="0">
                <a:solidFill>
                  <a:schemeClr val="tx1"/>
                </a:solidFill>
              </a:rPr>
              <a:t> </a:t>
            </a:r>
            <a:r>
              <a:rPr lang="de-DE" sz="4000" spc="100" dirty="0" err="1">
                <a:solidFill>
                  <a:schemeClr val="tx1"/>
                </a:solidFill>
              </a:rPr>
              <a:t>Untertitel</a:t>
            </a:r>
            <a:r>
              <a:rPr lang="de-DE" sz="9600" spc="100" dirty="0"/>
              <a:t/>
            </a:r>
            <a:br>
              <a:rPr lang="de-DE" sz="9600" spc="100" dirty="0"/>
            </a:br>
            <a:r>
              <a:rPr lang="de-DE" sz="11500" spc="100" dirty="0" smtClean="0"/>
              <a:t> </a:t>
            </a:r>
            <a:endParaRPr lang="de-DE" sz="9600" dirty="0"/>
          </a:p>
        </p:txBody>
      </p:sp>
    </p:spTree>
    <p:extLst>
      <p:ext uri="{BB962C8B-B14F-4D97-AF65-F5344CB8AC3E}">
        <p14:creationId xmlns:p14="http://schemas.microsoft.com/office/powerpoint/2010/main" val="2994570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de-DE" sz="2000" u="sng" dirty="0">
                <a:solidFill>
                  <a:prstClr val="black"/>
                </a:solidFill>
              </a:rPr>
              <a:t>Auf </a:t>
            </a:r>
            <a:r>
              <a:rPr lang="de-DE" sz="2000" u="sng" dirty="0" smtClean="0">
                <a:solidFill>
                  <a:prstClr val="black"/>
                </a:solidFill>
              </a:rPr>
              <a:t>1-2 Folien</a:t>
            </a:r>
            <a:r>
              <a:rPr lang="de-DE" sz="2000" dirty="0" smtClean="0">
                <a:solidFill>
                  <a:prstClr val="black"/>
                </a:solidFill>
              </a:rPr>
              <a:t> sollt </a:t>
            </a:r>
            <a:r>
              <a:rPr lang="de-DE" sz="2000" dirty="0">
                <a:solidFill>
                  <a:prstClr val="black"/>
                </a:solidFill>
              </a:rPr>
              <a:t>ihr nun </a:t>
            </a:r>
            <a:r>
              <a:rPr lang="de-DE" sz="2000" dirty="0" smtClean="0">
                <a:solidFill>
                  <a:prstClr val="black"/>
                </a:solidFill>
              </a:rPr>
              <a:t>auf die Auswirkungen </a:t>
            </a:r>
            <a:r>
              <a:rPr lang="de-DE" sz="2000" dirty="0" smtClean="0">
                <a:solidFill>
                  <a:prstClr val="black"/>
                </a:solidFill>
              </a:rPr>
              <a:t>eurer </a:t>
            </a:r>
            <a:r>
              <a:rPr lang="de-DE" sz="2000" dirty="0">
                <a:solidFill>
                  <a:prstClr val="black"/>
                </a:solidFill>
              </a:rPr>
              <a:t>Vision </a:t>
            </a:r>
            <a:r>
              <a:rPr lang="de-DE" sz="2000" dirty="0" smtClean="0">
                <a:solidFill>
                  <a:prstClr val="black"/>
                </a:solidFill>
              </a:rPr>
              <a:t>eingehen.  </a:t>
            </a:r>
            <a:endParaRPr lang="de-DE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de-DE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de-DE" sz="3600" dirty="0" smtClean="0">
                <a:solidFill>
                  <a:srgbClr val="467F80"/>
                </a:solidFill>
                <a:latin typeface="KG Tangled Up In You 2"/>
              </a:rPr>
              <a:t>Auswirkungen: </a:t>
            </a:r>
            <a:r>
              <a:rPr lang="de-DE" sz="2000" dirty="0">
                <a:solidFill>
                  <a:prstClr val="black"/>
                </a:solidFill>
              </a:rPr>
              <a:t>„Das sind die Auswirkungen unserer Vision auf die Wirtschaft, Gesellschaft, Politik und Umwelt.“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AUswirkungen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FE7786F9-2BF4-42E8-80C5-112D8F0FAC7E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0594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467" y="1072448"/>
            <a:ext cx="9889067" cy="1325563"/>
          </a:xfrm>
        </p:spPr>
        <p:txBody>
          <a:bodyPr/>
          <a:lstStyle/>
          <a:p>
            <a:r>
              <a:rPr lang="de-DE" dirty="0" smtClean="0"/>
              <a:t>Call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action</a:t>
            </a:r>
            <a:r>
              <a:rPr lang="de-DE" dirty="0" smtClean="0"/>
              <a:t> &amp; </a:t>
            </a:r>
            <a:r>
              <a:rPr lang="de-DE" dirty="0" err="1" smtClean="0"/>
              <a:t>slogan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u="sng" dirty="0" smtClean="0"/>
              <a:t>Auf eurer letzten Folie eurer Präsentation</a:t>
            </a:r>
            <a:r>
              <a:rPr lang="de-DE" sz="2000" dirty="0" smtClean="0"/>
              <a:t> </a:t>
            </a:r>
            <a:r>
              <a:rPr lang="de-DE" sz="2000" dirty="0"/>
              <a:t>sollte </a:t>
            </a:r>
            <a:r>
              <a:rPr lang="de-DE" sz="2000" dirty="0" smtClean="0"/>
              <a:t>euer </a:t>
            </a:r>
            <a:r>
              <a:rPr lang="de-DE" sz="2000" dirty="0"/>
              <a:t>Slogan </a:t>
            </a:r>
            <a:r>
              <a:rPr lang="de-DE" sz="2000" dirty="0" smtClean="0"/>
              <a:t>formuliert </a:t>
            </a:r>
            <a:r>
              <a:rPr lang="de-DE" sz="2000" dirty="0"/>
              <a:t>und</a:t>
            </a:r>
            <a:r>
              <a:rPr lang="de-DE" sz="2000" dirty="0" smtClean="0"/>
              <a:t> die Aufforderung zur Wahl eurer Ausarbeitung stehen.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2000" dirty="0" smtClean="0"/>
              <a:t>Bitte lest sorgfältig das Lernmodul „</a:t>
            </a:r>
            <a:r>
              <a:rPr lang="de-DE" sz="2000" dirty="0" smtClean="0"/>
              <a:t>Finale: Präsentation &amp; Pitch“. </a:t>
            </a:r>
            <a:r>
              <a:rPr lang="de-DE" sz="2000" dirty="0" smtClean="0"/>
              <a:t>Dort sind alle wichtigen Informationen rund um eure Präsentation im Detail erklärt.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2000" dirty="0" smtClean="0"/>
              <a:t>10-11 </a:t>
            </a:r>
            <a:r>
              <a:rPr lang="de-DE" sz="2000" dirty="0"/>
              <a:t>Folien reichen häufig vollkommen aus! Nutzt wenig Text und wenige Bullet </a:t>
            </a:r>
            <a:r>
              <a:rPr lang="de-DE" sz="2000" dirty="0" smtClean="0"/>
              <a:t>Points und </a:t>
            </a:r>
            <a:r>
              <a:rPr lang="de-DE" sz="2000" dirty="0"/>
              <a:t>zeigt wenige, aber gute </a:t>
            </a:r>
            <a:r>
              <a:rPr lang="de-DE" sz="2000" dirty="0" smtClean="0"/>
              <a:t>Grafiken</a:t>
            </a:r>
            <a:r>
              <a:rPr lang="de-DE" sz="2000" dirty="0"/>
              <a:t> </a:t>
            </a:r>
            <a:r>
              <a:rPr lang="de-DE" sz="2000" dirty="0" smtClean="0">
                <a:sym typeface="Wingdings" panose="05000000000000000000" pitchFamily="2" charset="2"/>
              </a:rPr>
              <a:t> schaut euch die </a:t>
            </a:r>
            <a:r>
              <a:rPr lang="de-DE" sz="2000" dirty="0" smtClean="0"/>
              <a:t>Tipps &amp; Tricks an.</a:t>
            </a:r>
            <a:endParaRPr lang="de-DE" sz="20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1040534" y="6427471"/>
            <a:ext cx="783164" cy="269663"/>
          </a:xfrm>
        </p:spPr>
        <p:txBody>
          <a:bodyPr/>
          <a:lstStyle/>
          <a:p>
            <a:r>
              <a:rPr lang="de-DE" dirty="0" smtClean="0"/>
              <a:t>Seite </a:t>
            </a:r>
            <a:fld id="{FE7786F9-2BF4-42E8-80C5-112D8F0FAC7E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954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467" y="1072448"/>
            <a:ext cx="9889067" cy="1325563"/>
          </a:xfrm>
        </p:spPr>
        <p:txBody>
          <a:bodyPr/>
          <a:lstStyle/>
          <a:p>
            <a:r>
              <a:rPr lang="de-DE" dirty="0" smtClean="0"/>
              <a:t>Quellenverzeichnis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dirty="0" smtClean="0"/>
              <a:t>Denkt daran</a:t>
            </a:r>
            <a:r>
              <a:rPr lang="de-DE" sz="2000" dirty="0" smtClean="0"/>
              <a:t>, </a:t>
            </a:r>
            <a:r>
              <a:rPr lang="de-DE" sz="2000" dirty="0" smtClean="0"/>
              <a:t>eure Quellen gemäß wissenschaftlicher Vorgaben zu benennen und korrekt zu zitieren.</a:t>
            </a:r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/>
              <a:t>Hilfestellung gibt euch das </a:t>
            </a:r>
            <a:r>
              <a:rPr lang="de-DE" sz="2000" b="1" dirty="0" smtClean="0">
                <a:solidFill>
                  <a:srgbClr val="467F80"/>
                </a:solidFill>
              </a:rPr>
              <a:t>Lernmodul Informationskompetenz &amp; Mediennutzung</a:t>
            </a:r>
            <a:r>
              <a:rPr lang="de-DE" sz="2000" dirty="0" smtClean="0"/>
              <a:t>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1040534" y="6427471"/>
            <a:ext cx="783164" cy="269663"/>
          </a:xfrm>
        </p:spPr>
        <p:txBody>
          <a:bodyPr/>
          <a:lstStyle/>
          <a:p>
            <a:r>
              <a:rPr lang="de-DE" dirty="0" smtClean="0"/>
              <a:t>Seite </a:t>
            </a:r>
            <a:fld id="{FE7786F9-2BF4-42E8-80C5-112D8F0FAC7E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744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467" y="1072448"/>
            <a:ext cx="9889067" cy="1325563"/>
          </a:xfrm>
        </p:spPr>
        <p:txBody>
          <a:bodyPr/>
          <a:lstStyle/>
          <a:p>
            <a:r>
              <a:rPr lang="de-DE" dirty="0" smtClean="0"/>
              <a:t>Diskussion - Weitere Folien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dirty="0"/>
              <a:t>In die Präsentation gehören eure wichtigsten und knackigsten Punkte und</a:t>
            </a:r>
          </a:p>
          <a:p>
            <a:pPr marL="0" indent="0">
              <a:buNone/>
            </a:pPr>
            <a:r>
              <a:rPr lang="de-DE" sz="2000" dirty="0"/>
              <a:t>Antworten. Aber nach dem Ende der Präsentation dürfen während der</a:t>
            </a:r>
          </a:p>
          <a:p>
            <a:pPr marL="0" indent="0">
              <a:buNone/>
            </a:pPr>
            <a:r>
              <a:rPr lang="de-DE" sz="2000" dirty="0"/>
              <a:t>Diskussion beliebig viele weitere Folien erscheinen! Nutzt das sogenannte</a:t>
            </a:r>
          </a:p>
          <a:p>
            <a:pPr marL="0" indent="0">
              <a:buNone/>
            </a:pPr>
            <a:r>
              <a:rPr lang="de-DE" sz="2000" dirty="0"/>
              <a:t>Backup für Fakten, Details und alle Dinge, die euch für die Diskussion wichtig</a:t>
            </a:r>
          </a:p>
          <a:p>
            <a:pPr marL="0" indent="0">
              <a:buNone/>
            </a:pPr>
            <a:r>
              <a:rPr lang="de-DE" sz="2000" dirty="0"/>
              <a:t>erscheinen oder es nicht in die kurze Präsentation geschafft haben. Damit </a:t>
            </a:r>
            <a:r>
              <a:rPr lang="de-DE" sz="2000" dirty="0" smtClean="0"/>
              <a:t>könnt ihr </a:t>
            </a:r>
            <a:r>
              <a:rPr lang="de-DE" sz="2000" dirty="0"/>
              <a:t>in der Diskussion glänzen und seid vorbereitet.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1040534" y="6427471"/>
            <a:ext cx="783164" cy="269663"/>
          </a:xfrm>
        </p:spPr>
        <p:txBody>
          <a:bodyPr/>
          <a:lstStyle/>
          <a:p>
            <a:r>
              <a:rPr lang="de-DE" dirty="0" smtClean="0"/>
              <a:t>Seite </a:t>
            </a:r>
            <a:fld id="{FE7786F9-2BF4-42E8-80C5-112D8F0FAC7E}" type="slidenum">
              <a:rPr lang="de-DE" smtClean="0"/>
              <a:pPr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938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467" y="1072448"/>
            <a:ext cx="9889067" cy="1325563"/>
          </a:xfrm>
        </p:spPr>
        <p:txBody>
          <a:bodyPr/>
          <a:lstStyle/>
          <a:p>
            <a:r>
              <a:rPr lang="de-DE"/>
              <a:t>Headline gross ein oder zwei zeilig</a:t>
            </a:r>
            <a:br>
              <a:rPr lang="de-DE"/>
            </a:br>
            <a:r>
              <a:rPr lang="de-DE"/>
              <a:t>Fliesstext mit Zwischentitel einspaltig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ped</a:t>
            </a:r>
            <a:r>
              <a:rPr lang="de-DE" dirty="0"/>
              <a:t> </a:t>
            </a:r>
            <a:r>
              <a:rPr lang="de-DE" dirty="0" err="1"/>
              <a:t>quod</a:t>
            </a:r>
            <a:r>
              <a:rPr lang="de-DE" dirty="0"/>
              <a:t> es sed </a:t>
            </a:r>
            <a:r>
              <a:rPr lang="de-DE" dirty="0" err="1"/>
              <a:t>molupturatem</a:t>
            </a:r>
            <a:r>
              <a:rPr lang="de-DE" dirty="0"/>
              <a:t> </a:t>
            </a:r>
            <a:r>
              <a:rPr lang="de-DE" dirty="0" err="1"/>
              <a:t>fugia</a:t>
            </a:r>
            <a:r>
              <a:rPr lang="de-DE" dirty="0"/>
              <a:t> </a:t>
            </a:r>
            <a:r>
              <a:rPr lang="de-DE" dirty="0" err="1"/>
              <a:t>sus</a:t>
            </a:r>
            <a:r>
              <a:rPr lang="de-DE" dirty="0"/>
              <a:t>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ipsa</a:t>
            </a:r>
            <a:r>
              <a:rPr lang="de-DE" dirty="0"/>
              <a:t> </a:t>
            </a:r>
            <a:r>
              <a:rPr lang="de-DE" dirty="0" err="1"/>
              <a:t>qpedis</a:t>
            </a:r>
            <a:r>
              <a:rPr lang="de-DE" dirty="0"/>
              <a:t> </a:t>
            </a:r>
            <a:r>
              <a:rPr lang="de-DE" dirty="0" err="1"/>
              <a:t>estios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haritiumque</a:t>
            </a:r>
            <a:r>
              <a:rPr lang="de-DE" dirty="0"/>
              <a:t> es </a:t>
            </a:r>
            <a:r>
              <a:rPr lang="de-DE" dirty="0" err="1"/>
              <a:t>comnimus</a:t>
            </a:r>
            <a:r>
              <a:rPr lang="de-DE" dirty="0"/>
              <a:t> </a:t>
            </a:r>
            <a:r>
              <a:rPr lang="de-DE" dirty="0" err="1"/>
              <a:t>aceariam</a:t>
            </a:r>
            <a:r>
              <a:rPr lang="de-DE" dirty="0"/>
              <a:t>, </a:t>
            </a:r>
            <a:r>
              <a:rPr lang="de-DE" dirty="0" err="1"/>
              <a:t>optia</a:t>
            </a:r>
            <a:r>
              <a:rPr lang="de-DE" dirty="0"/>
              <a:t> </a:t>
            </a:r>
            <a:r>
              <a:rPr lang="de-DE" dirty="0" err="1"/>
              <a:t>voluptas</a:t>
            </a:r>
            <a:r>
              <a:rPr lang="de-DE" dirty="0"/>
              <a:t> desto </a:t>
            </a:r>
            <a:r>
              <a:rPr lang="de-DE" dirty="0" err="1"/>
              <a:t>verrum</a:t>
            </a:r>
            <a:r>
              <a:rPr lang="de-DE" dirty="0"/>
              <a:t>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ium</a:t>
            </a:r>
            <a:r>
              <a:rPr lang="de-DE" dirty="0"/>
              <a:t> </a:t>
            </a:r>
            <a:r>
              <a:rPr lang="de-DE" dirty="0" err="1"/>
              <a:t>ipsam</a:t>
            </a:r>
            <a:r>
              <a:rPr lang="de-DE" dirty="0"/>
              <a:t> quo </a:t>
            </a:r>
            <a:r>
              <a:rPr lang="de-DE" dirty="0" err="1"/>
              <a:t>om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2667" dirty="0">
                <a:solidFill>
                  <a:srgbClr val="467F80"/>
                </a:solidFill>
                <a:latin typeface="+mj-lt"/>
              </a:rPr>
              <a:t>Subheadlines in </a:t>
            </a:r>
            <a:r>
              <a:rPr lang="de-DE" sz="2667" dirty="0" smtClean="0">
                <a:solidFill>
                  <a:srgbClr val="467F80"/>
                </a:solidFill>
                <a:latin typeface="+mj-lt"/>
              </a:rPr>
              <a:t>MINT </a:t>
            </a:r>
            <a:endParaRPr lang="de-DE" sz="2667" dirty="0">
              <a:solidFill>
                <a:srgbClr val="467F80"/>
              </a:solidFill>
              <a:latin typeface="+mj-lt"/>
            </a:endParaRPr>
          </a:p>
          <a:p>
            <a:pPr marL="0" indent="0">
              <a:buNone/>
            </a:pPr>
            <a:r>
              <a:rPr lang="de-DE" dirty="0" err="1"/>
              <a:t>cullum</a:t>
            </a:r>
            <a:r>
              <a:rPr lang="de-DE" dirty="0"/>
              <a:t> </a:t>
            </a:r>
            <a:r>
              <a:rPr lang="de-DE" dirty="0" err="1"/>
              <a:t>quisciae</a:t>
            </a:r>
            <a:r>
              <a:rPr lang="de-DE" dirty="0"/>
              <a:t> </a:t>
            </a:r>
            <a:r>
              <a:rPr lang="de-DE" dirty="0" err="1"/>
              <a:t>voluptas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quatiur</a:t>
            </a:r>
            <a:r>
              <a:rPr lang="de-DE" dirty="0"/>
              <a:t>? </a:t>
            </a:r>
            <a:r>
              <a:rPr lang="de-DE" dirty="0" err="1"/>
              <a:t>Busdaesti</a:t>
            </a:r>
            <a:r>
              <a:rPr lang="de-DE" dirty="0"/>
              <a:t> </a:t>
            </a:r>
            <a:r>
              <a:rPr lang="de-DE" dirty="0" err="1"/>
              <a:t>optintibusam</a:t>
            </a:r>
            <a:r>
              <a:rPr lang="de-DE" dirty="0"/>
              <a:t> </a:t>
            </a:r>
            <a:r>
              <a:rPr lang="de-DE" dirty="0" err="1"/>
              <a:t>antias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peribus</a:t>
            </a:r>
            <a:r>
              <a:rPr lang="de-DE" dirty="0"/>
              <a:t> </a:t>
            </a:r>
            <a:r>
              <a:rPr lang="de-DE" dirty="0" err="1"/>
              <a:t>comnia</a:t>
            </a:r>
            <a:r>
              <a:rPr lang="de-DE" dirty="0"/>
              <a:t> </a:t>
            </a:r>
            <a:r>
              <a:rPr lang="de-DE" dirty="0" err="1"/>
              <a:t>quias</a:t>
            </a:r>
            <a:r>
              <a:rPr lang="de-DE" dirty="0"/>
              <a:t> </a:t>
            </a:r>
            <a:r>
              <a:rPr lang="de-DE" dirty="0" err="1"/>
              <a:t>molorerios</a:t>
            </a:r>
            <a:r>
              <a:rPr lang="de-DE" dirty="0"/>
              <a:t> </a:t>
            </a:r>
            <a:r>
              <a:rPr lang="de-DE" dirty="0" err="1"/>
              <a:t>eossim</a:t>
            </a:r>
            <a:r>
              <a:rPr lang="de-DE" dirty="0"/>
              <a:t> quo </a:t>
            </a:r>
            <a:r>
              <a:rPr lang="de-DE" dirty="0" err="1"/>
              <a:t>volorrorem</a:t>
            </a:r>
            <a:r>
              <a:rPr lang="de-DE" dirty="0"/>
              <a:t> </a:t>
            </a:r>
            <a:r>
              <a:rPr lang="de-DE" dirty="0" err="1"/>
              <a:t>ius</a:t>
            </a:r>
            <a:r>
              <a:rPr lang="de-DE" dirty="0"/>
              <a:t> </a:t>
            </a:r>
            <a:r>
              <a:rPr lang="de-DE" dirty="0" err="1"/>
              <a:t>doluptae</a:t>
            </a:r>
            <a:r>
              <a:rPr lang="de-DE" dirty="0"/>
              <a:t> si </a:t>
            </a:r>
            <a:r>
              <a:rPr lang="de-DE" dirty="0" err="1"/>
              <a:t>vel</a:t>
            </a:r>
            <a:r>
              <a:rPr lang="de-DE" dirty="0"/>
              <a:t> </a:t>
            </a:r>
            <a:r>
              <a:rPr lang="de-DE" dirty="0" err="1"/>
              <a:t>mo</a:t>
            </a:r>
            <a:r>
              <a:rPr lang="de-DE" dirty="0"/>
              <a:t> </a:t>
            </a:r>
            <a:r>
              <a:rPr lang="de-DE" dirty="0" err="1"/>
              <a:t>conseque</a:t>
            </a:r>
            <a:r>
              <a:rPr lang="de-DE" dirty="0"/>
              <a:t> </a:t>
            </a:r>
            <a:r>
              <a:rPr lang="de-DE" dirty="0" err="1"/>
              <a:t>nihilique</a:t>
            </a:r>
            <a:r>
              <a:rPr lang="de-DE" dirty="0"/>
              <a:t> </a:t>
            </a:r>
            <a:r>
              <a:rPr lang="de-DE" dirty="0" err="1"/>
              <a:t>nullent</a:t>
            </a:r>
            <a:r>
              <a:rPr lang="de-DE" dirty="0"/>
              <a:t>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voloribus</a:t>
            </a:r>
            <a:r>
              <a:rPr lang="de-DE" dirty="0"/>
              <a:t> </a:t>
            </a:r>
            <a:r>
              <a:rPr lang="de-DE" dirty="0" err="1"/>
              <a:t>eo-samui</a:t>
            </a:r>
            <a:r>
              <a:rPr lang="de-DE" dirty="0"/>
              <a:t> </a:t>
            </a:r>
            <a:r>
              <a:rPr lang="de-DE" dirty="0" err="1"/>
              <a:t>niha</a:t>
            </a:r>
            <a:r>
              <a:rPr lang="de-DE" dirty="0"/>
              <a:t> </a:t>
            </a:r>
            <a:r>
              <a:rPr lang="de-DE" dirty="0" err="1"/>
              <a:t>voluptas</a:t>
            </a:r>
            <a:r>
              <a:rPr lang="de-DE" dirty="0"/>
              <a:t>  </a:t>
            </a:r>
            <a:r>
              <a:rPr lang="de-DE" dirty="0" err="1"/>
              <a:t>voluptas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quatiur</a:t>
            </a:r>
            <a:r>
              <a:rPr lang="de-DE" dirty="0"/>
              <a:t>? </a:t>
            </a:r>
            <a:r>
              <a:rPr lang="de-DE" dirty="0" err="1"/>
              <a:t>Busdaesti</a:t>
            </a:r>
            <a:r>
              <a:rPr lang="de-DE" dirty="0"/>
              <a:t> </a:t>
            </a:r>
            <a:r>
              <a:rPr lang="de-DE" dirty="0" err="1"/>
              <a:t>optintibusam</a:t>
            </a:r>
            <a:r>
              <a:rPr lang="de-DE" dirty="0"/>
              <a:t> </a:t>
            </a:r>
            <a:r>
              <a:rPr lang="de-DE" dirty="0" err="1"/>
              <a:t>antias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peribus</a:t>
            </a:r>
            <a:r>
              <a:rPr lang="de-DE" dirty="0"/>
              <a:t> </a:t>
            </a:r>
            <a:r>
              <a:rPr lang="de-DE" dirty="0" err="1"/>
              <a:t>comnia</a:t>
            </a:r>
            <a:r>
              <a:rPr lang="de-DE" dirty="0"/>
              <a:t> </a:t>
            </a:r>
            <a:r>
              <a:rPr lang="de-DE" dirty="0" err="1"/>
              <a:t>quias</a:t>
            </a:r>
            <a:r>
              <a:rPr lang="de-DE" dirty="0"/>
              <a:t> </a:t>
            </a:r>
            <a:r>
              <a:rPr lang="de-DE" dirty="0" err="1"/>
              <a:t>molorerios</a:t>
            </a:r>
            <a:r>
              <a:rPr lang="de-DE" dirty="0"/>
              <a:t> </a:t>
            </a:r>
            <a:r>
              <a:rPr lang="de-DE" dirty="0" err="1"/>
              <a:t>eossim</a:t>
            </a:r>
            <a:r>
              <a:rPr lang="de-DE" dirty="0"/>
              <a:t> quo </a:t>
            </a:r>
            <a:r>
              <a:rPr lang="de-DE" b="1" dirty="0" err="1">
                <a:solidFill>
                  <a:srgbClr val="539596"/>
                </a:solidFill>
              </a:rPr>
              <a:t>volorrorem</a:t>
            </a:r>
            <a:r>
              <a:rPr lang="de-DE" b="1" dirty="0">
                <a:solidFill>
                  <a:srgbClr val="539596"/>
                </a:solidFill>
              </a:rPr>
              <a:t> </a:t>
            </a:r>
            <a:r>
              <a:rPr lang="de-DE" b="1" dirty="0" err="1">
                <a:solidFill>
                  <a:srgbClr val="539596"/>
                </a:solidFill>
              </a:rPr>
              <a:t>ius</a:t>
            </a:r>
            <a:r>
              <a:rPr lang="de-DE" b="1" dirty="0">
                <a:solidFill>
                  <a:srgbClr val="539596"/>
                </a:solidFill>
              </a:rPr>
              <a:t> </a:t>
            </a:r>
            <a:r>
              <a:rPr lang="de-DE" b="1" dirty="0" err="1">
                <a:solidFill>
                  <a:srgbClr val="539596"/>
                </a:solidFill>
              </a:rPr>
              <a:t>doluptae</a:t>
            </a:r>
            <a:r>
              <a:rPr lang="de-DE" b="1" dirty="0">
                <a:solidFill>
                  <a:srgbClr val="539596"/>
                </a:solidFill>
              </a:rPr>
              <a:t> </a:t>
            </a:r>
            <a:r>
              <a:rPr lang="de-DE" dirty="0"/>
              <a:t>si </a:t>
            </a:r>
            <a:r>
              <a:rPr lang="de-DE" dirty="0" err="1"/>
              <a:t>vel</a:t>
            </a:r>
            <a:r>
              <a:rPr lang="de-DE" dirty="0"/>
              <a:t> </a:t>
            </a:r>
            <a:r>
              <a:rPr lang="de-DE" dirty="0" err="1"/>
              <a:t>mo</a:t>
            </a:r>
            <a:r>
              <a:rPr lang="de-DE" dirty="0"/>
              <a:t> </a:t>
            </a:r>
            <a:r>
              <a:rPr lang="de-DE" dirty="0" err="1"/>
              <a:t>conseque</a:t>
            </a:r>
            <a:r>
              <a:rPr lang="de-DE" dirty="0"/>
              <a:t> </a:t>
            </a:r>
            <a:r>
              <a:rPr lang="de-DE" dirty="0" err="1"/>
              <a:t>nihilique</a:t>
            </a:r>
            <a:r>
              <a:rPr lang="de-DE" dirty="0"/>
              <a:t> </a:t>
            </a:r>
            <a:r>
              <a:rPr lang="de-DE" dirty="0" err="1"/>
              <a:t>nullent</a:t>
            </a:r>
            <a:r>
              <a:rPr lang="de-DE" dirty="0"/>
              <a:t> </a:t>
            </a:r>
            <a:r>
              <a:rPr lang="de-DE" dirty="0" err="1" smtClean="0"/>
              <a:t>voloribus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1040534" y="6427471"/>
            <a:ext cx="783164" cy="269663"/>
          </a:xfrm>
        </p:spPr>
        <p:txBody>
          <a:bodyPr/>
          <a:lstStyle/>
          <a:p>
            <a:r>
              <a:rPr lang="de-DE" dirty="0" smtClean="0"/>
              <a:t>Seite </a:t>
            </a:r>
            <a:fld id="{FE7786F9-2BF4-42E8-80C5-112D8F0FAC7E}" type="slidenum">
              <a:rPr lang="de-DE" smtClean="0"/>
              <a:pPr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103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ped</a:t>
            </a:r>
            <a:r>
              <a:rPr lang="de-DE" dirty="0"/>
              <a:t> </a:t>
            </a:r>
            <a:r>
              <a:rPr lang="de-DE" dirty="0" err="1"/>
              <a:t>quod</a:t>
            </a:r>
            <a:r>
              <a:rPr lang="de-DE" dirty="0"/>
              <a:t> es sed </a:t>
            </a:r>
            <a:r>
              <a:rPr lang="de-DE" dirty="0" err="1"/>
              <a:t>molupturatem</a:t>
            </a:r>
            <a:r>
              <a:rPr lang="de-DE" dirty="0"/>
              <a:t> </a:t>
            </a:r>
            <a:r>
              <a:rPr lang="de-DE" dirty="0" err="1"/>
              <a:t>fugia</a:t>
            </a:r>
            <a:r>
              <a:rPr lang="de-DE" dirty="0"/>
              <a:t> </a:t>
            </a:r>
            <a:r>
              <a:rPr lang="de-DE" dirty="0" err="1"/>
              <a:t>sus</a:t>
            </a:r>
            <a:r>
              <a:rPr lang="de-DE" dirty="0"/>
              <a:t>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ipa</a:t>
            </a:r>
            <a:r>
              <a:rPr lang="de-DE" dirty="0"/>
              <a:t> </a:t>
            </a:r>
            <a:r>
              <a:rPr lang="de-DE" dirty="0" err="1"/>
              <a:t>qpedis</a:t>
            </a:r>
            <a:r>
              <a:rPr lang="de-DE" dirty="0"/>
              <a:t> </a:t>
            </a:r>
            <a:r>
              <a:rPr lang="de-DE" dirty="0" err="1"/>
              <a:t>estios</a:t>
            </a:r>
            <a:r>
              <a:rPr lang="de-DE" dirty="0"/>
              <a:t> </a:t>
            </a:r>
            <a:r>
              <a:rPr lang="de-DE" b="1" dirty="0" err="1">
                <a:solidFill>
                  <a:srgbClr val="467F80"/>
                </a:solidFill>
              </a:rPr>
              <a:t>maxim</a:t>
            </a:r>
            <a:r>
              <a:rPr lang="de-DE" b="1" dirty="0">
                <a:solidFill>
                  <a:srgbClr val="467F80"/>
                </a:solidFill>
              </a:rPr>
              <a:t> </a:t>
            </a:r>
            <a:r>
              <a:rPr lang="de-DE" b="1" dirty="0" err="1">
                <a:solidFill>
                  <a:srgbClr val="467F80"/>
                </a:solidFill>
              </a:rPr>
              <a:t>haritiumque</a:t>
            </a:r>
            <a:r>
              <a:rPr lang="de-DE" b="1" dirty="0">
                <a:solidFill>
                  <a:srgbClr val="467F80"/>
                </a:solidFill>
              </a:rPr>
              <a:t> </a:t>
            </a:r>
            <a:r>
              <a:rPr lang="de-DE" dirty="0"/>
              <a:t>es </a:t>
            </a:r>
            <a:r>
              <a:rPr lang="de-DE" dirty="0" err="1"/>
              <a:t>comnimus</a:t>
            </a:r>
            <a:r>
              <a:rPr lang="de-DE" dirty="0"/>
              <a:t> </a:t>
            </a:r>
            <a:r>
              <a:rPr lang="de-DE" dirty="0" err="1"/>
              <a:t>aceariam</a:t>
            </a:r>
            <a:r>
              <a:rPr lang="de-DE" dirty="0"/>
              <a:t>, </a:t>
            </a:r>
            <a:r>
              <a:rPr lang="de-DE" dirty="0" err="1"/>
              <a:t>optia</a:t>
            </a:r>
            <a:r>
              <a:rPr lang="de-DE" dirty="0"/>
              <a:t> </a:t>
            </a:r>
            <a:r>
              <a:rPr lang="de-DE" dirty="0" err="1"/>
              <a:t>voluptas</a:t>
            </a:r>
            <a:r>
              <a:rPr lang="de-DE" dirty="0"/>
              <a:t> desto </a:t>
            </a:r>
            <a:r>
              <a:rPr lang="de-DE" dirty="0" err="1"/>
              <a:t>verrum</a:t>
            </a:r>
            <a:r>
              <a:rPr lang="de-DE" dirty="0"/>
              <a:t>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ium</a:t>
            </a:r>
            <a:r>
              <a:rPr lang="de-DE" dirty="0"/>
              <a:t> </a:t>
            </a:r>
            <a:r>
              <a:rPr lang="de-DE" dirty="0" err="1"/>
              <a:t>ipsam</a:t>
            </a:r>
            <a:r>
              <a:rPr lang="de-DE" dirty="0"/>
              <a:t> quo </a:t>
            </a:r>
            <a:r>
              <a:rPr lang="de-DE" dirty="0" err="1"/>
              <a:t>om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2667" dirty="0">
                <a:solidFill>
                  <a:srgbClr val="467F80"/>
                </a:solidFill>
                <a:latin typeface="+mj-lt"/>
              </a:rPr>
              <a:t>Subheadlines in </a:t>
            </a:r>
            <a:r>
              <a:rPr lang="de-DE" sz="2667" dirty="0" smtClean="0">
                <a:solidFill>
                  <a:srgbClr val="467F80"/>
                </a:solidFill>
                <a:latin typeface="+mj-lt"/>
              </a:rPr>
              <a:t>MINT </a:t>
            </a:r>
            <a:endParaRPr lang="de-DE" sz="2667" dirty="0">
              <a:solidFill>
                <a:srgbClr val="467F80"/>
              </a:solidFill>
              <a:latin typeface="+mj-lt"/>
            </a:endParaRPr>
          </a:p>
          <a:p>
            <a:pPr marL="0" indent="0">
              <a:buNone/>
            </a:pPr>
            <a:r>
              <a:rPr lang="de-DE" dirty="0" err="1"/>
              <a:t>cullum</a:t>
            </a:r>
            <a:r>
              <a:rPr lang="de-DE" dirty="0"/>
              <a:t> </a:t>
            </a:r>
            <a:r>
              <a:rPr lang="de-DE" dirty="0" err="1"/>
              <a:t>quisciae</a:t>
            </a:r>
            <a:r>
              <a:rPr lang="de-DE" dirty="0"/>
              <a:t> </a:t>
            </a:r>
            <a:r>
              <a:rPr lang="de-DE" dirty="0" err="1"/>
              <a:t>voluptas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quatiur</a:t>
            </a:r>
            <a:r>
              <a:rPr lang="de-DE" dirty="0"/>
              <a:t>? </a:t>
            </a:r>
            <a:r>
              <a:rPr lang="de-DE" dirty="0" err="1"/>
              <a:t>Busdaesti</a:t>
            </a:r>
            <a:r>
              <a:rPr lang="de-DE" dirty="0"/>
              <a:t> </a:t>
            </a:r>
            <a:r>
              <a:rPr lang="de-DE" dirty="0" err="1"/>
              <a:t>optintibusam</a:t>
            </a:r>
            <a:r>
              <a:rPr lang="de-DE" dirty="0"/>
              <a:t> </a:t>
            </a:r>
            <a:r>
              <a:rPr lang="de-DE" dirty="0" err="1"/>
              <a:t>antias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peribus</a:t>
            </a:r>
            <a:r>
              <a:rPr lang="de-DE" dirty="0"/>
              <a:t> </a:t>
            </a:r>
            <a:r>
              <a:rPr lang="de-DE" dirty="0" err="1"/>
              <a:t>comnia</a:t>
            </a:r>
            <a:r>
              <a:rPr lang="de-DE" dirty="0"/>
              <a:t> </a:t>
            </a:r>
            <a:r>
              <a:rPr lang="de-DE" dirty="0" err="1"/>
              <a:t>quias</a:t>
            </a:r>
            <a:r>
              <a:rPr lang="de-DE" dirty="0"/>
              <a:t> </a:t>
            </a:r>
            <a:r>
              <a:rPr lang="de-DE" dirty="0" err="1"/>
              <a:t>molorerios</a:t>
            </a:r>
            <a:r>
              <a:rPr lang="de-DE" dirty="0"/>
              <a:t> </a:t>
            </a:r>
            <a:r>
              <a:rPr lang="de-DE" dirty="0" err="1"/>
              <a:t>eossim</a:t>
            </a:r>
            <a:r>
              <a:rPr lang="de-DE" dirty="0"/>
              <a:t> quo </a:t>
            </a:r>
            <a:r>
              <a:rPr lang="de-DE" dirty="0" err="1"/>
              <a:t>volorrorem</a:t>
            </a:r>
            <a:r>
              <a:rPr lang="de-DE" dirty="0"/>
              <a:t> </a:t>
            </a:r>
            <a:r>
              <a:rPr lang="de-DE" dirty="0" err="1"/>
              <a:t>ius</a:t>
            </a:r>
            <a:r>
              <a:rPr lang="de-DE" dirty="0"/>
              <a:t> </a:t>
            </a:r>
            <a:r>
              <a:rPr lang="de-DE" dirty="0" err="1"/>
              <a:t>doluptae</a:t>
            </a:r>
            <a:r>
              <a:rPr lang="de-DE" dirty="0"/>
              <a:t> si </a:t>
            </a:r>
            <a:r>
              <a:rPr lang="de-DE" dirty="0" err="1"/>
              <a:t>vel</a:t>
            </a:r>
            <a:r>
              <a:rPr lang="de-DE" dirty="0"/>
              <a:t> </a:t>
            </a:r>
            <a:r>
              <a:rPr lang="de-DE" dirty="0" err="1" smtClean="0"/>
              <a:t>mo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Headline </a:t>
            </a:r>
            <a:r>
              <a:rPr lang="de-DE" dirty="0" err="1"/>
              <a:t>gross</a:t>
            </a:r>
            <a:r>
              <a:rPr lang="de-DE" dirty="0"/>
              <a:t> ein oder zwei zeilig</a:t>
            </a:r>
            <a:br>
              <a:rPr lang="de-DE" dirty="0"/>
            </a:br>
            <a:r>
              <a:rPr lang="de-DE" dirty="0" err="1"/>
              <a:t>Fliesstext</a:t>
            </a:r>
            <a:r>
              <a:rPr lang="de-DE" dirty="0"/>
              <a:t> mit Zwischentitel zweispaltig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prstClr val="black"/>
                </a:solidFill>
              </a:rPr>
              <a:t>et </a:t>
            </a:r>
            <a:r>
              <a:rPr lang="de-DE" dirty="0" err="1">
                <a:solidFill>
                  <a:prstClr val="black"/>
                </a:solidFill>
              </a:rPr>
              <a:t>quatiur</a:t>
            </a:r>
            <a:r>
              <a:rPr lang="de-DE" dirty="0">
                <a:solidFill>
                  <a:prstClr val="black"/>
                </a:solidFill>
              </a:rPr>
              <a:t>? </a:t>
            </a:r>
            <a:r>
              <a:rPr lang="de-DE" dirty="0" err="1">
                <a:solidFill>
                  <a:prstClr val="black"/>
                </a:solidFill>
              </a:rPr>
              <a:t>Busdaesti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optintibusam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antias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dolor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aut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peribus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comnia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quias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molorerios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eossim</a:t>
            </a:r>
            <a:r>
              <a:rPr lang="de-DE" dirty="0">
                <a:solidFill>
                  <a:prstClr val="black"/>
                </a:solidFill>
              </a:rPr>
              <a:t> quo </a:t>
            </a:r>
            <a:r>
              <a:rPr lang="de-DE" dirty="0" err="1">
                <a:solidFill>
                  <a:prstClr val="black"/>
                </a:solidFill>
              </a:rPr>
              <a:t>volorrorem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ius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doluptae</a:t>
            </a:r>
            <a:r>
              <a:rPr lang="de-DE" dirty="0">
                <a:solidFill>
                  <a:prstClr val="black"/>
                </a:solidFill>
              </a:rPr>
              <a:t> si </a:t>
            </a:r>
            <a:r>
              <a:rPr lang="de-DE" dirty="0" err="1">
                <a:solidFill>
                  <a:prstClr val="black"/>
                </a:solidFill>
              </a:rPr>
              <a:t>vel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mo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conseque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nihilique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nullent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que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voloribus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nes</a:t>
            </a:r>
            <a:r>
              <a:rPr lang="de-DE" dirty="0">
                <a:solidFill>
                  <a:prstClr val="black"/>
                </a:solidFill>
              </a:rPr>
              <a:t> debis </a:t>
            </a:r>
            <a:r>
              <a:rPr lang="de-DE" dirty="0" err="1">
                <a:solidFill>
                  <a:prstClr val="black"/>
                </a:solidFill>
              </a:rPr>
              <a:t>arumil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maiosa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culli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b="1" dirty="0" err="1">
                <a:solidFill>
                  <a:srgbClr val="467F80"/>
                </a:solidFill>
              </a:rPr>
              <a:t>estios</a:t>
            </a:r>
            <a:r>
              <a:rPr lang="de-DE" b="1" dirty="0">
                <a:solidFill>
                  <a:srgbClr val="467F80"/>
                </a:solidFill>
              </a:rPr>
              <a:t> </a:t>
            </a:r>
            <a:r>
              <a:rPr lang="de-DE" b="1" dirty="0" err="1">
                <a:solidFill>
                  <a:srgbClr val="467F80"/>
                </a:solidFill>
              </a:rPr>
              <a:t>maxim</a:t>
            </a:r>
            <a:r>
              <a:rPr lang="de-DE" b="1" dirty="0">
                <a:solidFill>
                  <a:srgbClr val="467F80"/>
                </a:solidFill>
              </a:rPr>
              <a:t> </a:t>
            </a:r>
            <a:r>
              <a:rPr lang="de-DE" b="1" dirty="0" err="1">
                <a:solidFill>
                  <a:srgbClr val="467F80"/>
                </a:solidFill>
              </a:rPr>
              <a:t>haritiumque</a:t>
            </a:r>
            <a:r>
              <a:rPr lang="de-DE" b="1" dirty="0">
                <a:solidFill>
                  <a:srgbClr val="467F80"/>
                </a:solidFill>
              </a:rPr>
              <a:t> </a:t>
            </a:r>
            <a:r>
              <a:rPr lang="de-DE" dirty="0">
                <a:solidFill>
                  <a:prstClr val="black"/>
                </a:solidFill>
              </a:rPr>
              <a:t>es </a:t>
            </a:r>
            <a:r>
              <a:rPr lang="de-DE" dirty="0" err="1">
                <a:solidFill>
                  <a:prstClr val="black"/>
                </a:solidFill>
              </a:rPr>
              <a:t>com-nimus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aceariam</a:t>
            </a:r>
            <a:r>
              <a:rPr lang="de-DE" dirty="0">
                <a:solidFill>
                  <a:prstClr val="black"/>
                </a:solidFill>
              </a:rPr>
              <a:t>, </a:t>
            </a:r>
            <a:r>
              <a:rPr lang="de-DE" dirty="0" err="1">
                <a:solidFill>
                  <a:prstClr val="black"/>
                </a:solidFill>
              </a:rPr>
              <a:t>optiber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epereresed</a:t>
            </a:r>
            <a:r>
              <a:rPr lang="de-DE" dirty="0">
                <a:solidFill>
                  <a:prstClr val="black"/>
                </a:solidFill>
              </a:rPr>
              <a:t> t </a:t>
            </a:r>
            <a:r>
              <a:rPr lang="de-DE" dirty="0" err="1">
                <a:solidFill>
                  <a:prstClr val="black"/>
                </a:solidFill>
              </a:rPr>
              <a:t>ipsanim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vent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audam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quatiunt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ea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voluptas</a:t>
            </a:r>
            <a:r>
              <a:rPr lang="de-DE" dirty="0">
                <a:solidFill>
                  <a:prstClr val="black"/>
                </a:solidFill>
              </a:rPr>
              <a:t> desto </a:t>
            </a:r>
            <a:r>
              <a:rPr lang="de-DE" dirty="0" err="1">
                <a:solidFill>
                  <a:prstClr val="black"/>
                </a:solidFill>
              </a:rPr>
              <a:t>verrum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aut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ium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ipsam</a:t>
            </a:r>
            <a:r>
              <a:rPr lang="de-DE" dirty="0">
                <a:solidFill>
                  <a:prstClr val="black"/>
                </a:solidFill>
              </a:rPr>
              <a:t> quo </a:t>
            </a:r>
            <a:r>
              <a:rPr lang="de-DE" dirty="0" err="1">
                <a:solidFill>
                  <a:prstClr val="black"/>
                </a:solidFill>
              </a:rPr>
              <a:t>ommos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ae</a:t>
            </a:r>
            <a:r>
              <a:rPr lang="de-DE" dirty="0">
                <a:solidFill>
                  <a:prstClr val="black"/>
                </a:solidFill>
              </a:rPr>
              <a:t> non </a:t>
            </a:r>
            <a:r>
              <a:rPr lang="de-DE" dirty="0" err="1">
                <a:solidFill>
                  <a:prstClr val="black"/>
                </a:solidFill>
              </a:rPr>
              <a:t>nones</a:t>
            </a:r>
            <a:endParaRPr lang="de-DE" dirty="0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1040534" y="6427471"/>
            <a:ext cx="783164" cy="269663"/>
          </a:xfrm>
        </p:spPr>
        <p:txBody>
          <a:bodyPr/>
          <a:lstStyle/>
          <a:p>
            <a:r>
              <a:rPr lang="de-DE" dirty="0" smtClean="0"/>
              <a:t>Seite </a:t>
            </a:r>
            <a:fld id="{FE7786F9-2BF4-42E8-80C5-112D8F0FAC7E}" type="slidenum">
              <a:rPr lang="de-DE" smtClean="0"/>
              <a:pPr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389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67F80"/>
              </a:buClr>
            </a:pPr>
            <a:r>
              <a:rPr lang="de-DE" dirty="0">
                <a:solidFill>
                  <a:srgbClr val="467F80"/>
                </a:solidFill>
              </a:rPr>
              <a:t>Erster Punkt</a:t>
            </a:r>
          </a:p>
          <a:p>
            <a:pPr lvl="1">
              <a:buClr>
                <a:srgbClr val="539596"/>
              </a:buClr>
            </a:pPr>
            <a:r>
              <a:rPr lang="de-DE" dirty="0" err="1"/>
              <a:t>ped</a:t>
            </a:r>
            <a:r>
              <a:rPr lang="de-DE" dirty="0"/>
              <a:t> </a:t>
            </a:r>
            <a:r>
              <a:rPr lang="de-DE" dirty="0" err="1"/>
              <a:t>quod</a:t>
            </a:r>
            <a:r>
              <a:rPr lang="de-DE" dirty="0"/>
              <a:t> es sed </a:t>
            </a:r>
            <a:r>
              <a:rPr lang="de-DE" dirty="0" err="1"/>
              <a:t>molupturatem</a:t>
            </a:r>
            <a:r>
              <a:rPr lang="de-DE" dirty="0"/>
              <a:t>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ium</a:t>
            </a:r>
            <a:r>
              <a:rPr lang="de-DE" dirty="0"/>
              <a:t> </a:t>
            </a:r>
            <a:r>
              <a:rPr lang="de-DE" dirty="0" err="1"/>
              <a:t>ipsam</a:t>
            </a:r>
            <a:r>
              <a:rPr lang="de-DE" dirty="0"/>
              <a:t> quo </a:t>
            </a:r>
            <a:r>
              <a:rPr lang="de-DE" dirty="0" err="1"/>
              <a:t>om</a:t>
            </a:r>
            <a:endParaRPr lang="de-DE" dirty="0"/>
          </a:p>
          <a:p>
            <a:pPr lvl="1">
              <a:buClr>
                <a:srgbClr val="539596"/>
              </a:buClr>
            </a:pPr>
            <a:r>
              <a:rPr lang="de-DE" dirty="0" err="1"/>
              <a:t>ped</a:t>
            </a:r>
            <a:r>
              <a:rPr lang="de-DE" dirty="0"/>
              <a:t> </a:t>
            </a:r>
            <a:r>
              <a:rPr lang="de-DE" dirty="0" err="1"/>
              <a:t>quod</a:t>
            </a:r>
            <a:r>
              <a:rPr lang="de-DE" dirty="0"/>
              <a:t> es sed </a:t>
            </a:r>
            <a:r>
              <a:rPr lang="de-DE" dirty="0" err="1"/>
              <a:t>molupturatem</a:t>
            </a:r>
            <a:r>
              <a:rPr lang="de-DE" dirty="0"/>
              <a:t> </a:t>
            </a:r>
            <a:r>
              <a:rPr lang="de-DE" dirty="0" err="1"/>
              <a:t>fugia</a:t>
            </a:r>
            <a:r>
              <a:rPr lang="de-DE" dirty="0"/>
              <a:t> </a:t>
            </a:r>
            <a:r>
              <a:rPr lang="de-DE" dirty="0" err="1"/>
              <a:t>sus</a:t>
            </a:r>
            <a:r>
              <a:rPr lang="de-DE" dirty="0"/>
              <a:t>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ipsa</a:t>
            </a:r>
            <a:r>
              <a:rPr lang="de-DE" dirty="0"/>
              <a:t> </a:t>
            </a:r>
            <a:r>
              <a:rPr lang="de-DE" dirty="0" err="1"/>
              <a:t>qpedsto</a:t>
            </a:r>
            <a:r>
              <a:rPr lang="de-DE" dirty="0"/>
              <a:t> </a:t>
            </a:r>
            <a:r>
              <a:rPr lang="de-DE" dirty="0" err="1"/>
              <a:t>verrum</a:t>
            </a:r>
            <a:r>
              <a:rPr lang="de-DE" dirty="0"/>
              <a:t> </a:t>
            </a:r>
            <a:r>
              <a:rPr lang="de-DE" dirty="0" err="1"/>
              <a:t>aut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 err="1"/>
              <a:t>ium</a:t>
            </a:r>
            <a:r>
              <a:rPr lang="de-DE" dirty="0"/>
              <a:t> </a:t>
            </a:r>
            <a:r>
              <a:rPr lang="de-DE" dirty="0" err="1"/>
              <a:t>ipsam</a:t>
            </a:r>
            <a:r>
              <a:rPr lang="de-DE" dirty="0"/>
              <a:t> quo </a:t>
            </a:r>
            <a:r>
              <a:rPr lang="de-DE" dirty="0" err="1"/>
              <a:t>om</a:t>
            </a:r>
            <a:endParaRPr lang="de-DE" dirty="0"/>
          </a:p>
          <a:p>
            <a:pPr>
              <a:buClr>
                <a:srgbClr val="467F80"/>
              </a:buClr>
            </a:pPr>
            <a:r>
              <a:rPr lang="de-DE" dirty="0">
                <a:solidFill>
                  <a:srgbClr val="467F80"/>
                </a:solidFill>
              </a:rPr>
              <a:t>Erster Punkt</a:t>
            </a:r>
          </a:p>
          <a:p>
            <a:pPr lvl="1">
              <a:buClr>
                <a:srgbClr val="539596"/>
              </a:buClr>
            </a:pPr>
            <a:r>
              <a:rPr lang="de-DE" dirty="0" err="1"/>
              <a:t>ped</a:t>
            </a:r>
            <a:r>
              <a:rPr lang="de-DE" dirty="0"/>
              <a:t> </a:t>
            </a:r>
            <a:r>
              <a:rPr lang="de-DE" dirty="0" err="1"/>
              <a:t>quod</a:t>
            </a:r>
            <a:r>
              <a:rPr lang="de-DE" dirty="0"/>
              <a:t> es sed </a:t>
            </a:r>
            <a:r>
              <a:rPr lang="de-DE" dirty="0" err="1"/>
              <a:t>molupturatem</a:t>
            </a:r>
            <a:r>
              <a:rPr lang="de-DE" dirty="0"/>
              <a:t>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ium</a:t>
            </a:r>
            <a:r>
              <a:rPr lang="de-DE" dirty="0"/>
              <a:t> </a:t>
            </a:r>
            <a:r>
              <a:rPr lang="de-DE" dirty="0" err="1"/>
              <a:t>ipsam</a:t>
            </a:r>
            <a:r>
              <a:rPr lang="de-DE" dirty="0"/>
              <a:t> quo </a:t>
            </a:r>
            <a:r>
              <a:rPr lang="de-DE" dirty="0" err="1"/>
              <a:t>om</a:t>
            </a:r>
            <a:endParaRPr lang="de-DE" dirty="0"/>
          </a:p>
          <a:p>
            <a:pPr lvl="1">
              <a:buClr>
                <a:srgbClr val="539596"/>
              </a:buClr>
            </a:pPr>
            <a:r>
              <a:rPr lang="de-DE" dirty="0" err="1"/>
              <a:t>molupturatem</a:t>
            </a:r>
            <a:r>
              <a:rPr lang="de-DE" dirty="0"/>
              <a:t> </a:t>
            </a:r>
            <a:r>
              <a:rPr lang="de-DE" dirty="0" err="1"/>
              <a:t>fugia</a:t>
            </a:r>
            <a:r>
              <a:rPr lang="de-DE" dirty="0"/>
              <a:t> </a:t>
            </a:r>
            <a:r>
              <a:rPr lang="de-DE" dirty="0" err="1"/>
              <a:t>sus</a:t>
            </a:r>
            <a:r>
              <a:rPr lang="de-DE" dirty="0"/>
              <a:t>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ipsa</a:t>
            </a:r>
            <a:r>
              <a:rPr lang="de-DE" dirty="0"/>
              <a:t> </a:t>
            </a:r>
            <a:r>
              <a:rPr lang="de-DE" dirty="0" err="1"/>
              <a:t>qpedsto</a:t>
            </a:r>
            <a:r>
              <a:rPr lang="de-DE" dirty="0"/>
              <a:t> </a:t>
            </a:r>
            <a:r>
              <a:rPr lang="de-DE" dirty="0" err="1"/>
              <a:t>verrum</a:t>
            </a:r>
            <a:r>
              <a:rPr lang="de-DE" dirty="0"/>
              <a:t>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ium</a:t>
            </a:r>
            <a:r>
              <a:rPr lang="de-DE" dirty="0"/>
              <a:t> </a:t>
            </a:r>
            <a:r>
              <a:rPr lang="de-DE" dirty="0" err="1"/>
              <a:t>ipsam</a:t>
            </a:r>
            <a:r>
              <a:rPr lang="de-DE" dirty="0"/>
              <a:t> quo </a:t>
            </a:r>
            <a:r>
              <a:rPr lang="de-DE" dirty="0" err="1"/>
              <a:t>om</a:t>
            </a:r>
            <a:endParaRPr lang="de-DE" dirty="0"/>
          </a:p>
          <a:p>
            <a:pPr lvl="1">
              <a:buClr>
                <a:srgbClr val="539596"/>
              </a:buClr>
            </a:pPr>
            <a:r>
              <a:rPr lang="de-DE" dirty="0" err="1"/>
              <a:t>ped</a:t>
            </a:r>
            <a:r>
              <a:rPr lang="de-DE" dirty="0"/>
              <a:t> </a:t>
            </a:r>
            <a:r>
              <a:rPr lang="de-DE" dirty="0" err="1"/>
              <a:t>quod</a:t>
            </a:r>
            <a:r>
              <a:rPr lang="de-DE" dirty="0"/>
              <a:t> es sed </a:t>
            </a:r>
            <a:r>
              <a:rPr lang="de-DE" dirty="0" err="1"/>
              <a:t>molupturatem</a:t>
            </a:r>
            <a:r>
              <a:rPr lang="de-DE" dirty="0"/>
              <a:t> </a:t>
            </a:r>
            <a:r>
              <a:rPr lang="de-DE" dirty="0" err="1"/>
              <a:t>fugia</a:t>
            </a:r>
            <a:r>
              <a:rPr lang="de-DE" dirty="0"/>
              <a:t> </a:t>
            </a:r>
            <a:r>
              <a:rPr lang="de-DE" dirty="0" err="1"/>
              <a:t>sus</a:t>
            </a:r>
            <a:r>
              <a:rPr lang="de-DE" dirty="0"/>
              <a:t>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ipsa</a:t>
            </a:r>
            <a:r>
              <a:rPr lang="de-DE" dirty="0"/>
              <a:t> </a:t>
            </a:r>
            <a:r>
              <a:rPr lang="de-DE" dirty="0" err="1"/>
              <a:t>qpedsto</a:t>
            </a:r>
            <a:r>
              <a:rPr lang="de-DE" dirty="0"/>
              <a:t> </a:t>
            </a:r>
            <a:r>
              <a:rPr lang="de-DE" dirty="0" err="1"/>
              <a:t>verrum</a:t>
            </a:r>
            <a:r>
              <a:rPr lang="de-DE" dirty="0"/>
              <a:t> </a:t>
            </a:r>
            <a:r>
              <a:rPr lang="de-DE" dirty="0" err="1"/>
              <a:t>aut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 err="1"/>
              <a:t>ium</a:t>
            </a:r>
            <a:r>
              <a:rPr lang="de-DE" dirty="0"/>
              <a:t> </a:t>
            </a:r>
            <a:r>
              <a:rPr lang="de-DE" dirty="0" err="1"/>
              <a:t>ipsam</a:t>
            </a:r>
            <a:r>
              <a:rPr lang="de-DE" dirty="0"/>
              <a:t> quo </a:t>
            </a:r>
            <a:r>
              <a:rPr lang="de-DE" dirty="0" err="1"/>
              <a:t>om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Aufzählung mit Unterpunkten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1040534" y="6427471"/>
            <a:ext cx="783164" cy="269663"/>
          </a:xfrm>
        </p:spPr>
        <p:txBody>
          <a:bodyPr/>
          <a:lstStyle/>
          <a:p>
            <a:r>
              <a:rPr lang="de-DE" dirty="0" smtClean="0"/>
              <a:t>Seite </a:t>
            </a:r>
            <a:fld id="{FE7786F9-2BF4-42E8-80C5-112D8F0FAC7E}" type="slidenum">
              <a:rPr lang="de-DE" smtClean="0"/>
              <a:pPr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43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467F80"/>
                </a:solidFill>
              </a:rPr>
              <a:t>Pro</a:t>
            </a:r>
          </a:p>
          <a:p>
            <a:pPr lvl="1">
              <a:buClr>
                <a:srgbClr val="539596"/>
              </a:buClr>
            </a:pPr>
            <a:r>
              <a:rPr lang="de-DE" dirty="0" err="1"/>
              <a:t>ped</a:t>
            </a:r>
            <a:r>
              <a:rPr lang="de-DE" dirty="0"/>
              <a:t> </a:t>
            </a:r>
            <a:r>
              <a:rPr lang="de-DE" dirty="0" err="1"/>
              <a:t>quod</a:t>
            </a:r>
            <a:r>
              <a:rPr lang="de-DE" dirty="0"/>
              <a:t> es sed </a:t>
            </a:r>
            <a:r>
              <a:rPr lang="de-DE" dirty="0" err="1"/>
              <a:t>molupturatem</a:t>
            </a:r>
            <a:r>
              <a:rPr lang="de-DE" dirty="0"/>
              <a:t>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ium</a:t>
            </a:r>
            <a:r>
              <a:rPr lang="de-DE" dirty="0"/>
              <a:t> </a:t>
            </a:r>
            <a:r>
              <a:rPr lang="de-DE" dirty="0" err="1"/>
              <a:t>ipsam</a:t>
            </a:r>
            <a:r>
              <a:rPr lang="de-DE" dirty="0"/>
              <a:t> quo </a:t>
            </a:r>
            <a:r>
              <a:rPr lang="de-DE" dirty="0" err="1"/>
              <a:t>om</a:t>
            </a:r>
            <a:endParaRPr lang="de-DE" dirty="0"/>
          </a:p>
          <a:p>
            <a:pPr lvl="1">
              <a:buClr>
                <a:srgbClr val="539596"/>
              </a:buClr>
            </a:pPr>
            <a:r>
              <a:rPr lang="de-DE" dirty="0" err="1"/>
              <a:t>ped</a:t>
            </a:r>
            <a:r>
              <a:rPr lang="de-DE" dirty="0"/>
              <a:t> </a:t>
            </a:r>
            <a:r>
              <a:rPr lang="de-DE" dirty="0" err="1"/>
              <a:t>quod</a:t>
            </a:r>
            <a:r>
              <a:rPr lang="de-DE" dirty="0"/>
              <a:t> es sed </a:t>
            </a:r>
            <a:r>
              <a:rPr lang="de-DE" dirty="0" err="1"/>
              <a:t>molupturatem</a:t>
            </a:r>
            <a:r>
              <a:rPr lang="de-DE" dirty="0"/>
              <a:t>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ium</a:t>
            </a:r>
            <a:r>
              <a:rPr lang="de-DE" dirty="0"/>
              <a:t> </a:t>
            </a:r>
            <a:r>
              <a:rPr lang="de-DE" dirty="0" err="1"/>
              <a:t>ipsam</a:t>
            </a:r>
            <a:r>
              <a:rPr lang="de-DE" dirty="0"/>
              <a:t> quo </a:t>
            </a:r>
            <a:r>
              <a:rPr lang="de-DE" dirty="0" err="1"/>
              <a:t>om</a:t>
            </a:r>
            <a:endParaRPr lang="de-DE" dirty="0"/>
          </a:p>
          <a:p>
            <a:pPr lvl="1">
              <a:buClr>
                <a:srgbClr val="539596"/>
              </a:buClr>
            </a:pPr>
            <a:r>
              <a:rPr lang="de-DE" dirty="0" err="1"/>
              <a:t>ped</a:t>
            </a:r>
            <a:r>
              <a:rPr lang="de-DE" dirty="0"/>
              <a:t> </a:t>
            </a:r>
            <a:r>
              <a:rPr lang="de-DE" dirty="0" err="1"/>
              <a:t>quod</a:t>
            </a:r>
            <a:r>
              <a:rPr lang="de-DE" dirty="0"/>
              <a:t> es sed </a:t>
            </a:r>
            <a:r>
              <a:rPr lang="de-DE" dirty="0" err="1"/>
              <a:t>molupturatem</a:t>
            </a:r>
            <a:r>
              <a:rPr lang="de-DE" dirty="0"/>
              <a:t> </a:t>
            </a:r>
            <a:r>
              <a:rPr lang="de-DE" dirty="0" err="1"/>
              <a:t>fugia</a:t>
            </a:r>
            <a:r>
              <a:rPr lang="de-DE" dirty="0"/>
              <a:t> </a:t>
            </a:r>
            <a:r>
              <a:rPr lang="de-DE" dirty="0" err="1"/>
              <a:t>sus</a:t>
            </a:r>
            <a:r>
              <a:rPr lang="de-DE" dirty="0"/>
              <a:t>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ipsa</a:t>
            </a:r>
            <a:r>
              <a:rPr lang="de-DE" dirty="0"/>
              <a:t> </a:t>
            </a:r>
            <a:r>
              <a:rPr lang="de-DE" dirty="0" err="1"/>
              <a:t>qpedsto</a:t>
            </a:r>
            <a:r>
              <a:rPr lang="de-DE" dirty="0"/>
              <a:t> </a:t>
            </a:r>
            <a:r>
              <a:rPr lang="de-DE" dirty="0" err="1"/>
              <a:t>verrum</a:t>
            </a:r>
            <a:r>
              <a:rPr lang="de-DE" dirty="0"/>
              <a:t>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ium</a:t>
            </a:r>
            <a:r>
              <a:rPr lang="de-DE" dirty="0"/>
              <a:t> </a:t>
            </a:r>
            <a:r>
              <a:rPr lang="de-DE" dirty="0" err="1"/>
              <a:t>ipsam</a:t>
            </a:r>
            <a:r>
              <a:rPr lang="de-DE" dirty="0"/>
              <a:t> quo </a:t>
            </a:r>
            <a:r>
              <a:rPr lang="de-DE" dirty="0" err="1"/>
              <a:t>om</a:t>
            </a:r>
            <a:endParaRPr lang="de-DE" dirty="0"/>
          </a:p>
          <a:p>
            <a:pPr lvl="1">
              <a:buClr>
                <a:srgbClr val="539596"/>
              </a:buClr>
            </a:pPr>
            <a:r>
              <a:rPr lang="de-DE" dirty="0" err="1" smtClean="0"/>
              <a:t>ipsam</a:t>
            </a:r>
            <a:r>
              <a:rPr lang="de-DE" dirty="0" smtClean="0"/>
              <a:t> </a:t>
            </a:r>
            <a:r>
              <a:rPr lang="de-DE" dirty="0"/>
              <a:t>quo </a:t>
            </a:r>
            <a:r>
              <a:rPr lang="de-DE" dirty="0" err="1"/>
              <a:t>om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Aufzählung pro </a:t>
            </a:r>
            <a:r>
              <a:rPr lang="de-DE"/>
              <a:t>&amp; contra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de-DE" dirty="0">
                <a:solidFill>
                  <a:srgbClr val="467F80"/>
                </a:solidFill>
              </a:rPr>
              <a:t>Contra</a:t>
            </a:r>
          </a:p>
          <a:p>
            <a:pPr lvl="1">
              <a:buClr>
                <a:srgbClr val="539596"/>
              </a:buClr>
            </a:pPr>
            <a:r>
              <a:rPr lang="de-DE" dirty="0" err="1"/>
              <a:t>ped</a:t>
            </a:r>
            <a:r>
              <a:rPr lang="de-DE" dirty="0"/>
              <a:t> </a:t>
            </a:r>
            <a:r>
              <a:rPr lang="de-DE" dirty="0" err="1"/>
              <a:t>quod</a:t>
            </a:r>
            <a:r>
              <a:rPr lang="de-DE" dirty="0"/>
              <a:t> es sed </a:t>
            </a:r>
            <a:r>
              <a:rPr lang="de-DE" dirty="0" err="1"/>
              <a:t>molupturatem</a:t>
            </a:r>
            <a:r>
              <a:rPr lang="de-DE" dirty="0"/>
              <a:t>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ium</a:t>
            </a:r>
            <a:r>
              <a:rPr lang="de-DE" dirty="0"/>
              <a:t> </a:t>
            </a:r>
            <a:r>
              <a:rPr lang="de-DE" dirty="0" err="1"/>
              <a:t>ipsam</a:t>
            </a:r>
            <a:r>
              <a:rPr lang="de-DE" dirty="0"/>
              <a:t> quo </a:t>
            </a:r>
            <a:r>
              <a:rPr lang="de-DE" dirty="0" err="1"/>
              <a:t>om</a:t>
            </a:r>
            <a:endParaRPr lang="de-DE" dirty="0"/>
          </a:p>
          <a:p>
            <a:pPr lvl="1">
              <a:buClr>
                <a:srgbClr val="539596"/>
              </a:buClr>
            </a:pPr>
            <a:r>
              <a:rPr lang="de-DE" dirty="0" err="1"/>
              <a:t>ped</a:t>
            </a:r>
            <a:r>
              <a:rPr lang="de-DE" dirty="0"/>
              <a:t> </a:t>
            </a:r>
            <a:r>
              <a:rPr lang="de-DE" dirty="0" err="1"/>
              <a:t>quod</a:t>
            </a:r>
            <a:r>
              <a:rPr lang="de-DE" dirty="0"/>
              <a:t> es sed </a:t>
            </a:r>
            <a:r>
              <a:rPr lang="de-DE" dirty="0" err="1"/>
              <a:t>molupturatem</a:t>
            </a:r>
            <a:r>
              <a:rPr lang="de-DE" dirty="0"/>
              <a:t>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ium</a:t>
            </a:r>
            <a:r>
              <a:rPr lang="de-DE" dirty="0"/>
              <a:t> </a:t>
            </a:r>
            <a:r>
              <a:rPr lang="de-DE" dirty="0" err="1"/>
              <a:t>ipsam</a:t>
            </a:r>
            <a:r>
              <a:rPr lang="de-DE" dirty="0"/>
              <a:t> quo </a:t>
            </a:r>
            <a:r>
              <a:rPr lang="de-DE" dirty="0" err="1"/>
              <a:t>om</a:t>
            </a:r>
            <a:endParaRPr lang="de-DE" dirty="0"/>
          </a:p>
          <a:p>
            <a:pPr lvl="1">
              <a:buClr>
                <a:srgbClr val="539596"/>
              </a:buClr>
            </a:pPr>
            <a:r>
              <a:rPr lang="de-DE" dirty="0" err="1"/>
              <a:t>ped</a:t>
            </a:r>
            <a:r>
              <a:rPr lang="de-DE" dirty="0"/>
              <a:t> </a:t>
            </a:r>
            <a:r>
              <a:rPr lang="de-DE" dirty="0" err="1"/>
              <a:t>quod</a:t>
            </a:r>
            <a:r>
              <a:rPr lang="de-DE" dirty="0"/>
              <a:t> es sed </a:t>
            </a:r>
            <a:r>
              <a:rPr lang="de-DE" dirty="0" err="1"/>
              <a:t>molupturatem</a:t>
            </a:r>
            <a:r>
              <a:rPr lang="de-DE" dirty="0"/>
              <a:t> </a:t>
            </a:r>
            <a:r>
              <a:rPr lang="de-DE" dirty="0" err="1"/>
              <a:t>fu-gia</a:t>
            </a:r>
            <a:r>
              <a:rPr lang="de-DE" dirty="0"/>
              <a:t> </a:t>
            </a:r>
            <a:r>
              <a:rPr lang="de-DE" dirty="0" err="1"/>
              <a:t>sus</a:t>
            </a:r>
            <a:r>
              <a:rPr lang="de-DE" dirty="0"/>
              <a:t>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ipsa</a:t>
            </a:r>
            <a:r>
              <a:rPr lang="de-DE" dirty="0"/>
              <a:t> </a:t>
            </a:r>
            <a:r>
              <a:rPr lang="de-DE" dirty="0" err="1"/>
              <a:t>qpedsto</a:t>
            </a:r>
            <a:r>
              <a:rPr lang="de-DE" dirty="0"/>
              <a:t> </a:t>
            </a:r>
            <a:r>
              <a:rPr lang="de-DE" dirty="0" err="1"/>
              <a:t>verrum</a:t>
            </a:r>
            <a:r>
              <a:rPr lang="de-DE" dirty="0"/>
              <a:t>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ium</a:t>
            </a:r>
            <a:r>
              <a:rPr lang="de-DE" dirty="0"/>
              <a:t> </a:t>
            </a:r>
            <a:r>
              <a:rPr lang="de-DE" dirty="0" err="1"/>
              <a:t>ipsam</a:t>
            </a:r>
            <a:r>
              <a:rPr lang="de-DE" dirty="0"/>
              <a:t> quo </a:t>
            </a:r>
            <a:r>
              <a:rPr lang="de-DE" dirty="0" err="1" smtClean="0"/>
              <a:t>om</a:t>
            </a:r>
            <a:endParaRPr lang="de-DE" dirty="0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1040534" y="6427471"/>
            <a:ext cx="783164" cy="269663"/>
          </a:xfrm>
        </p:spPr>
        <p:txBody>
          <a:bodyPr/>
          <a:lstStyle/>
          <a:p>
            <a:r>
              <a:rPr lang="de-DE" dirty="0" smtClean="0"/>
              <a:t>Seite </a:t>
            </a:r>
            <a:fld id="{FE7786F9-2BF4-42E8-80C5-112D8F0FAC7E}" type="slidenum">
              <a:rPr lang="de-DE" smtClean="0"/>
              <a:pPr/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354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Farben</a:t>
            </a:r>
          </a:p>
        </p:txBody>
      </p:sp>
      <p:sp>
        <p:nvSpPr>
          <p:cNvPr id="9" name="Rechteck 8"/>
          <p:cNvSpPr/>
          <p:nvPr/>
        </p:nvSpPr>
        <p:spPr>
          <a:xfrm>
            <a:off x="6200477" y="3322725"/>
            <a:ext cx="5040560" cy="2458537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de-DE" sz="1600" dirty="0"/>
              <a:t>Die Farben sind die YES-CI-Farben, gemäß </a:t>
            </a:r>
            <a:br>
              <a:rPr lang="de-DE" sz="1600" dirty="0"/>
            </a:br>
            <a:r>
              <a:rPr lang="de-DE" sz="1600" dirty="0"/>
              <a:t>Manual, und sind in der PPT fest implementiert. </a:t>
            </a:r>
          </a:p>
          <a:p>
            <a:pPr>
              <a:lnSpc>
                <a:spcPct val="120000"/>
              </a:lnSpc>
            </a:pPr>
            <a:r>
              <a:rPr lang="de-DE" sz="1600" dirty="0"/>
              <a:t>Die Werte sind folgende:</a:t>
            </a:r>
          </a:p>
          <a:p>
            <a:pPr>
              <a:lnSpc>
                <a:spcPct val="120000"/>
              </a:lnSpc>
            </a:pPr>
            <a:r>
              <a:rPr lang="de-DE" sz="1600" dirty="0"/>
              <a:t>RGB Orange: </a:t>
            </a:r>
            <a:r>
              <a:rPr lang="de-DE" sz="1600" dirty="0" smtClean="0"/>
              <a:t>236/102/2 </a:t>
            </a:r>
            <a:r>
              <a:rPr lang="de-DE" sz="1600" dirty="0"/>
              <a:t>– </a:t>
            </a:r>
          </a:p>
          <a:p>
            <a:pPr>
              <a:lnSpc>
                <a:spcPct val="120000"/>
              </a:lnSpc>
            </a:pPr>
            <a:r>
              <a:rPr lang="de-DE" sz="1600" dirty="0"/>
              <a:t>Hiervon ein </a:t>
            </a:r>
            <a:r>
              <a:rPr lang="de-DE" sz="1600" dirty="0" err="1"/>
              <a:t>Abton</a:t>
            </a:r>
            <a:r>
              <a:rPr lang="de-DE" sz="1600" dirty="0"/>
              <a:t> von 50 %</a:t>
            </a:r>
          </a:p>
          <a:p>
            <a:pPr>
              <a:lnSpc>
                <a:spcPct val="120000"/>
              </a:lnSpc>
            </a:pPr>
            <a:r>
              <a:rPr lang="de-DE" sz="1600" dirty="0"/>
              <a:t>RGB MINT: </a:t>
            </a:r>
            <a:r>
              <a:rPr lang="de-DE" sz="1600" dirty="0" smtClean="0"/>
              <a:t>70/127/128 </a:t>
            </a:r>
            <a:r>
              <a:rPr lang="de-DE" sz="1600" dirty="0"/>
              <a:t>– </a:t>
            </a:r>
          </a:p>
          <a:p>
            <a:pPr>
              <a:lnSpc>
                <a:spcPct val="120000"/>
              </a:lnSpc>
            </a:pPr>
            <a:r>
              <a:rPr lang="de-DE" sz="1600" dirty="0"/>
              <a:t>Hiervon ein </a:t>
            </a:r>
            <a:r>
              <a:rPr lang="de-DE" sz="1600" dirty="0" err="1"/>
              <a:t>Abton</a:t>
            </a:r>
            <a:r>
              <a:rPr lang="de-DE" sz="1600" dirty="0"/>
              <a:t> von 40 %</a:t>
            </a:r>
          </a:p>
          <a:p>
            <a:pPr>
              <a:lnSpc>
                <a:spcPct val="120000"/>
              </a:lnSpc>
            </a:pPr>
            <a:r>
              <a:rPr lang="de-DE" sz="1600" dirty="0"/>
              <a:t>Schwarz, weiß,</a:t>
            </a:r>
          </a:p>
        </p:txBody>
      </p:sp>
      <p:sp>
        <p:nvSpPr>
          <p:cNvPr id="10" name="Rechteck 9"/>
          <p:cNvSpPr/>
          <p:nvPr/>
        </p:nvSpPr>
        <p:spPr>
          <a:xfrm>
            <a:off x="1151451" y="2063752"/>
            <a:ext cx="2153344" cy="933201"/>
          </a:xfrm>
          <a:prstGeom prst="rect">
            <a:avLst/>
          </a:prstGeom>
          <a:solidFill>
            <a:srgbClr val="EC6602"/>
          </a:solidFill>
          <a:ln>
            <a:noFill/>
          </a:ln>
        </p:spPr>
        <p:txBody>
          <a:bodyPr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de-DE" sz="1600" dirty="0"/>
          </a:p>
        </p:txBody>
      </p:sp>
      <p:sp>
        <p:nvSpPr>
          <p:cNvPr id="11" name="Rechteck 10"/>
          <p:cNvSpPr/>
          <p:nvPr/>
        </p:nvSpPr>
        <p:spPr>
          <a:xfrm>
            <a:off x="3730031" y="2063752"/>
            <a:ext cx="2153344" cy="933201"/>
          </a:xfrm>
          <a:prstGeom prst="rect">
            <a:avLst/>
          </a:prstGeom>
          <a:solidFill>
            <a:srgbClr val="467F80"/>
          </a:solidFill>
          <a:ln>
            <a:noFill/>
          </a:ln>
        </p:spPr>
        <p:txBody>
          <a:bodyPr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de-DE" sz="1600" dirty="0"/>
          </a:p>
        </p:txBody>
      </p:sp>
      <p:sp>
        <p:nvSpPr>
          <p:cNvPr id="12" name="Rechteck 11"/>
          <p:cNvSpPr/>
          <p:nvPr/>
        </p:nvSpPr>
        <p:spPr>
          <a:xfrm>
            <a:off x="6308611" y="2063752"/>
            <a:ext cx="2153344" cy="9332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de-DE" sz="1600" dirty="0"/>
          </a:p>
        </p:txBody>
      </p:sp>
      <p:sp>
        <p:nvSpPr>
          <p:cNvPr id="13" name="Rechteck 12"/>
          <p:cNvSpPr/>
          <p:nvPr/>
        </p:nvSpPr>
        <p:spPr>
          <a:xfrm>
            <a:off x="8887189" y="2063752"/>
            <a:ext cx="2153344" cy="93320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de-DE" sz="1600" dirty="0"/>
          </a:p>
        </p:txBody>
      </p:sp>
      <p:sp>
        <p:nvSpPr>
          <p:cNvPr id="14" name="Rechteck 13"/>
          <p:cNvSpPr/>
          <p:nvPr/>
        </p:nvSpPr>
        <p:spPr>
          <a:xfrm>
            <a:off x="1151451" y="3409777"/>
            <a:ext cx="2153344" cy="933201"/>
          </a:xfrm>
          <a:prstGeom prst="rect">
            <a:avLst/>
          </a:prstGeom>
          <a:solidFill>
            <a:srgbClr val="EC6602">
              <a:alpha val="50196"/>
            </a:srgbClr>
          </a:solidFill>
          <a:ln>
            <a:noFill/>
          </a:ln>
        </p:spPr>
        <p:txBody>
          <a:bodyPr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de-DE" sz="1600" dirty="0"/>
          </a:p>
        </p:txBody>
      </p:sp>
      <p:sp>
        <p:nvSpPr>
          <p:cNvPr id="15" name="Rechteck 14"/>
          <p:cNvSpPr/>
          <p:nvPr/>
        </p:nvSpPr>
        <p:spPr>
          <a:xfrm>
            <a:off x="3730031" y="3409777"/>
            <a:ext cx="2153344" cy="933201"/>
          </a:xfrm>
          <a:prstGeom prst="rect">
            <a:avLst/>
          </a:prstGeom>
          <a:solidFill>
            <a:srgbClr val="467F80">
              <a:alpha val="60000"/>
            </a:srgbClr>
          </a:solidFill>
          <a:ln>
            <a:noFill/>
          </a:ln>
        </p:spPr>
        <p:txBody>
          <a:bodyPr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de-DE" sz="1600" dirty="0"/>
          </a:p>
        </p:txBody>
      </p:sp>
      <p:sp>
        <p:nvSpPr>
          <p:cNvPr id="1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1040534" y="6427471"/>
            <a:ext cx="783164" cy="269663"/>
          </a:xfrm>
        </p:spPr>
        <p:txBody>
          <a:bodyPr/>
          <a:lstStyle/>
          <a:p>
            <a:r>
              <a:rPr lang="de-DE" dirty="0" smtClean="0"/>
              <a:t>Seite </a:t>
            </a:r>
            <a:fld id="{FE7786F9-2BF4-42E8-80C5-112D8F0FAC7E}" type="slidenum">
              <a:rPr lang="de-DE" smtClean="0"/>
              <a:pPr/>
              <a:t>18</a:t>
            </a:fld>
            <a:endParaRPr lang="de-DE" dirty="0"/>
          </a:p>
        </p:txBody>
      </p:sp>
      <p:pic>
        <p:nvPicPr>
          <p:cNvPr id="3073" name="Grafik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686" y="4651402"/>
            <a:ext cx="3221766" cy="121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583" y="183113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0300" algn="r"/>
              </a:tabLst>
            </a:pPr>
            <a:r>
              <a:rPr kumimoji="0" lang="de-DE" altLang="de-DE" sz="6200" b="0" i="0" u="none" strike="noStrike" cap="none" normalizeH="0" baseline="0" smtClean="0">
                <a:ln>
                  <a:noFill/>
                </a:ln>
                <a:solidFill>
                  <a:srgbClr val="EE7D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2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Mustertabelle kann bearbeitet werden </a:t>
            </a:r>
            <a:br>
              <a:rPr lang="de-DE" dirty="0"/>
            </a:br>
            <a:r>
              <a:rPr lang="de-DE" dirty="0"/>
              <a:t>– also um Zellen und Zeilen erweitert werden</a:t>
            </a:r>
          </a:p>
        </p:txBody>
      </p:sp>
      <p:sp>
        <p:nvSpPr>
          <p:cNvPr id="8" name="Rechteck 7"/>
          <p:cNvSpPr/>
          <p:nvPr/>
        </p:nvSpPr>
        <p:spPr>
          <a:xfrm>
            <a:off x="9001495" y="4677140"/>
            <a:ext cx="2272731" cy="1450425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de-DE" sz="1467" dirty="0"/>
              <a:t>um eine weitere </a:t>
            </a:r>
          </a:p>
          <a:p>
            <a:pPr>
              <a:lnSpc>
                <a:spcPct val="120000"/>
              </a:lnSpc>
            </a:pPr>
            <a:r>
              <a:rPr lang="de-DE" sz="1467" dirty="0"/>
              <a:t>Tabelle anzulegen </a:t>
            </a:r>
            <a:br>
              <a:rPr lang="de-DE" sz="1467" dirty="0"/>
            </a:br>
            <a:r>
              <a:rPr lang="de-DE" sz="1467" dirty="0"/>
              <a:t>muss diese kopiert </a:t>
            </a:r>
            <a:br>
              <a:rPr lang="de-DE" sz="1467" dirty="0"/>
            </a:br>
            <a:r>
              <a:rPr lang="de-DE" sz="1467" dirty="0"/>
              <a:t>werden</a:t>
            </a: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077753"/>
              </p:ext>
            </p:extLst>
          </p:nvPr>
        </p:nvGraphicFramePr>
        <p:xfrm>
          <a:off x="1151468" y="2995976"/>
          <a:ext cx="7488816" cy="2777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640276">
                  <a:extLst>
                    <a:ext uri="{9D8B030D-6E8A-4147-A177-3AD203B41FA5}">
                      <a16:colId xmlns:a16="http://schemas.microsoft.com/office/drawing/2014/main" val="2541480627"/>
                    </a:ext>
                  </a:extLst>
                </a:gridCol>
                <a:gridCol w="1200133">
                  <a:extLst>
                    <a:ext uri="{9D8B030D-6E8A-4147-A177-3AD203B41FA5}">
                      <a16:colId xmlns:a16="http://schemas.microsoft.com/office/drawing/2014/main" val="2786325515"/>
                    </a:ext>
                  </a:extLst>
                </a:gridCol>
                <a:gridCol w="3648407">
                  <a:extLst>
                    <a:ext uri="{9D8B030D-6E8A-4147-A177-3AD203B41FA5}">
                      <a16:colId xmlns:a16="http://schemas.microsoft.com/office/drawing/2014/main" val="268064497"/>
                    </a:ext>
                  </a:extLst>
                </a:gridCol>
              </a:tblGrid>
              <a:tr h="449920">
                <a:tc>
                  <a:txBody>
                    <a:bodyPr/>
                    <a:lstStyle/>
                    <a:p>
                      <a:r>
                        <a:rPr lang="de-DE" sz="2100" cap="all" baseline="0" dirty="0" err="1">
                          <a:solidFill>
                            <a:schemeClr val="bg1"/>
                          </a:solidFill>
                        </a:rPr>
                        <a:t>sdaestiptintibus</a:t>
                      </a:r>
                      <a:endParaRPr lang="de-DE" sz="2100" cap="all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96000" marR="96000" marT="62400" marB="62400">
                    <a:lnL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9596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100" cap="all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96000" marR="96000" marT="62400" marB="6240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959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100" cap="all" baseline="0" dirty="0" err="1">
                          <a:solidFill>
                            <a:schemeClr val="bg1"/>
                          </a:solidFill>
                        </a:rPr>
                        <a:t>sdaesti</a:t>
                      </a:r>
                      <a:r>
                        <a:rPr lang="de-DE" sz="2100" cap="all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sz="2100" cap="all" baseline="0" dirty="0" err="1">
                          <a:solidFill>
                            <a:schemeClr val="bg1"/>
                          </a:solidFill>
                        </a:rPr>
                        <a:t>optintibus</a:t>
                      </a:r>
                      <a:endParaRPr lang="de-DE" sz="2100" cap="all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96000" marR="96000" marT="62400" marB="6240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95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174787"/>
                  </a:ext>
                </a:extLst>
              </a:tr>
              <a:tr h="571840">
                <a:tc>
                  <a:txBody>
                    <a:bodyPr/>
                    <a:lstStyle/>
                    <a:p>
                      <a:r>
                        <a:rPr lang="de-DE" sz="1500" dirty="0" err="1">
                          <a:solidFill>
                            <a:schemeClr val="tx1"/>
                          </a:solidFill>
                        </a:rPr>
                        <a:t>sdaesti</a:t>
                      </a: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500" dirty="0" err="1">
                          <a:solidFill>
                            <a:schemeClr val="tx1"/>
                          </a:solidFill>
                        </a:rPr>
                        <a:t>optintibusam</a:t>
                      </a: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500" dirty="0" err="1">
                          <a:solidFill>
                            <a:schemeClr val="tx1"/>
                          </a:solidFill>
                        </a:rPr>
                        <a:t>antias</a:t>
                      </a: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500" dirty="0" err="1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500" dirty="0" err="1">
                          <a:solidFill>
                            <a:schemeClr val="tx1"/>
                          </a:solidFill>
                        </a:rPr>
                        <a:t>aut</a:t>
                      </a: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500" dirty="0" err="1">
                          <a:solidFill>
                            <a:schemeClr val="tx1"/>
                          </a:solidFill>
                        </a:rPr>
                        <a:t>peri</a:t>
                      </a:r>
                      <a:endParaRPr lang="de-DE" sz="1500" dirty="0">
                        <a:solidFill>
                          <a:schemeClr val="tx1"/>
                        </a:solidFill>
                      </a:endParaRPr>
                    </a:p>
                  </a:txBody>
                  <a:tcPr marL="96000" marR="96000" marT="62400" marB="62400">
                    <a:lnL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ja</a:t>
                      </a:r>
                    </a:p>
                  </a:txBody>
                  <a:tcPr marL="96000" marR="96000" marT="62400" marB="62400">
                    <a:lnL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 err="1">
                          <a:solidFill>
                            <a:schemeClr val="tx1"/>
                          </a:solidFill>
                        </a:rPr>
                        <a:t>sdaesti</a:t>
                      </a: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500" dirty="0" err="1">
                          <a:solidFill>
                            <a:schemeClr val="tx1"/>
                          </a:solidFill>
                        </a:rPr>
                        <a:t>optintibusam</a:t>
                      </a: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500" dirty="0" err="1">
                          <a:solidFill>
                            <a:schemeClr val="tx1"/>
                          </a:solidFill>
                        </a:rPr>
                        <a:t>antias</a:t>
                      </a: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500" dirty="0" err="1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500" dirty="0" err="1">
                          <a:solidFill>
                            <a:schemeClr val="tx1"/>
                          </a:solidFill>
                        </a:rPr>
                        <a:t>aut</a:t>
                      </a: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500" dirty="0" err="1">
                          <a:solidFill>
                            <a:schemeClr val="tx1"/>
                          </a:solidFill>
                        </a:rPr>
                        <a:t>peri</a:t>
                      </a:r>
                      <a:endParaRPr lang="de-DE" sz="1500" dirty="0">
                        <a:solidFill>
                          <a:schemeClr val="tx1"/>
                        </a:solidFill>
                      </a:endParaRPr>
                    </a:p>
                  </a:txBody>
                  <a:tcPr marL="96000" marR="96000" marT="62400" marB="62400">
                    <a:lnL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4851789"/>
                  </a:ext>
                </a:extLst>
              </a:tr>
              <a:tr h="571840">
                <a:tc>
                  <a:txBody>
                    <a:bodyPr/>
                    <a:lstStyle/>
                    <a:p>
                      <a:r>
                        <a:rPr lang="de-DE" sz="1500" dirty="0" err="1">
                          <a:solidFill>
                            <a:schemeClr val="tx1"/>
                          </a:solidFill>
                        </a:rPr>
                        <a:t>sdaesti</a:t>
                      </a: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500" dirty="0" err="1">
                          <a:solidFill>
                            <a:schemeClr val="tx1"/>
                          </a:solidFill>
                        </a:rPr>
                        <a:t>optintibusam</a:t>
                      </a: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500" dirty="0" err="1">
                          <a:solidFill>
                            <a:schemeClr val="tx1"/>
                          </a:solidFill>
                        </a:rPr>
                        <a:t>antias</a:t>
                      </a: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500" dirty="0" err="1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500" dirty="0" err="1">
                          <a:solidFill>
                            <a:schemeClr val="tx1"/>
                          </a:solidFill>
                        </a:rPr>
                        <a:t>aut</a:t>
                      </a: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500" dirty="0" err="1">
                          <a:solidFill>
                            <a:schemeClr val="tx1"/>
                          </a:solidFill>
                        </a:rPr>
                        <a:t>peri</a:t>
                      </a:r>
                      <a:endParaRPr lang="de-DE" sz="1500" dirty="0">
                        <a:solidFill>
                          <a:schemeClr val="tx1"/>
                        </a:solidFill>
                      </a:endParaRPr>
                    </a:p>
                  </a:txBody>
                  <a:tcPr marL="96000" marR="96000" marT="62400" marB="62400">
                    <a:lnL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nein</a:t>
                      </a:r>
                    </a:p>
                  </a:txBody>
                  <a:tcPr marL="96000" marR="96000" marT="62400" marB="62400">
                    <a:lnL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sdaesti</a:t>
                      </a:r>
                      <a:r>
                        <a:rPr kumimoji="0" lang="de-D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optintibusam</a:t>
                      </a:r>
                      <a:r>
                        <a:rPr kumimoji="0" lang="de-D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antias</a:t>
                      </a:r>
                      <a:r>
                        <a:rPr kumimoji="0" lang="de-D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dolor</a:t>
                      </a:r>
                      <a:r>
                        <a:rPr kumimoji="0" lang="de-D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aut</a:t>
                      </a:r>
                      <a:r>
                        <a:rPr kumimoji="0" lang="de-D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peri</a:t>
                      </a:r>
                      <a:endParaRPr kumimoji="0" lang="de-D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marL="96000" marR="96000" marT="62400" marB="62400">
                    <a:lnL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000353"/>
                  </a:ext>
                </a:extLst>
              </a:tr>
              <a:tr h="571840">
                <a:tc>
                  <a:txBody>
                    <a:bodyPr/>
                    <a:lstStyle/>
                    <a:p>
                      <a:r>
                        <a:rPr lang="de-DE" sz="1500" dirty="0" err="1">
                          <a:solidFill>
                            <a:schemeClr val="tx1"/>
                          </a:solidFill>
                        </a:rPr>
                        <a:t>sdaesti</a:t>
                      </a: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500" dirty="0" err="1">
                          <a:solidFill>
                            <a:schemeClr val="tx1"/>
                          </a:solidFill>
                        </a:rPr>
                        <a:t>optintibusam</a:t>
                      </a: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500" dirty="0" err="1">
                          <a:solidFill>
                            <a:schemeClr val="tx1"/>
                          </a:solidFill>
                        </a:rPr>
                        <a:t>antias</a:t>
                      </a: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500" dirty="0" err="1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500" dirty="0" err="1">
                          <a:solidFill>
                            <a:schemeClr val="tx1"/>
                          </a:solidFill>
                        </a:rPr>
                        <a:t>aut</a:t>
                      </a: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500" dirty="0" err="1">
                          <a:solidFill>
                            <a:schemeClr val="tx1"/>
                          </a:solidFill>
                        </a:rPr>
                        <a:t>peri</a:t>
                      </a:r>
                      <a:endParaRPr lang="de-DE" sz="1500" dirty="0">
                        <a:solidFill>
                          <a:schemeClr val="tx1"/>
                        </a:solidFill>
                      </a:endParaRPr>
                    </a:p>
                  </a:txBody>
                  <a:tcPr marL="96000" marR="96000" marT="62400" marB="62400">
                    <a:lnL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ja</a:t>
                      </a:r>
                    </a:p>
                  </a:txBody>
                  <a:tcPr marL="96000" marR="96000" marT="62400" marB="62400">
                    <a:lnL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sdaesti</a:t>
                      </a:r>
                      <a:r>
                        <a:rPr kumimoji="0" lang="de-D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optintibusam</a:t>
                      </a:r>
                      <a:r>
                        <a:rPr kumimoji="0" lang="de-D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antias</a:t>
                      </a:r>
                      <a:r>
                        <a:rPr kumimoji="0" lang="de-D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dolor</a:t>
                      </a:r>
                      <a:r>
                        <a:rPr kumimoji="0" lang="de-D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aut</a:t>
                      </a:r>
                      <a:r>
                        <a:rPr kumimoji="0" lang="de-D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peri</a:t>
                      </a:r>
                      <a:endParaRPr kumimoji="0" lang="de-D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marL="96000" marR="96000" marT="62400" marB="62400">
                    <a:lnL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880287"/>
                  </a:ext>
                </a:extLst>
              </a:tr>
              <a:tr h="571840">
                <a:tc>
                  <a:txBody>
                    <a:bodyPr/>
                    <a:lstStyle/>
                    <a:p>
                      <a:r>
                        <a:rPr lang="de-DE" sz="1500" dirty="0" err="1">
                          <a:solidFill>
                            <a:schemeClr val="tx1"/>
                          </a:solidFill>
                        </a:rPr>
                        <a:t>sdaesti</a:t>
                      </a: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500" dirty="0" err="1">
                          <a:solidFill>
                            <a:schemeClr val="tx1"/>
                          </a:solidFill>
                        </a:rPr>
                        <a:t>optintibusam</a:t>
                      </a: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500" dirty="0" err="1">
                          <a:solidFill>
                            <a:schemeClr val="tx1"/>
                          </a:solidFill>
                        </a:rPr>
                        <a:t>antias</a:t>
                      </a: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500" dirty="0" err="1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500" dirty="0" err="1">
                          <a:solidFill>
                            <a:schemeClr val="tx1"/>
                          </a:solidFill>
                        </a:rPr>
                        <a:t>aut</a:t>
                      </a: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500" dirty="0" err="1">
                          <a:solidFill>
                            <a:schemeClr val="tx1"/>
                          </a:solidFill>
                        </a:rPr>
                        <a:t>peri</a:t>
                      </a:r>
                      <a:endParaRPr lang="de-DE" sz="1500" dirty="0">
                        <a:solidFill>
                          <a:schemeClr val="tx1"/>
                        </a:solidFill>
                      </a:endParaRPr>
                    </a:p>
                  </a:txBody>
                  <a:tcPr marL="96000" marR="96000" marT="62400" marB="62400">
                    <a:lnL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ja</a:t>
                      </a:r>
                    </a:p>
                  </a:txBody>
                  <a:tcPr marL="96000" marR="96000" marT="62400" marB="62400">
                    <a:lnL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sdaesti</a:t>
                      </a:r>
                      <a:r>
                        <a:rPr kumimoji="0" lang="de-D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optintibusam</a:t>
                      </a:r>
                      <a:r>
                        <a:rPr kumimoji="0" lang="de-D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antias</a:t>
                      </a:r>
                      <a:r>
                        <a:rPr kumimoji="0" lang="de-D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dolor</a:t>
                      </a:r>
                      <a:r>
                        <a:rPr kumimoji="0" lang="de-D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aut</a:t>
                      </a:r>
                      <a:r>
                        <a:rPr kumimoji="0" lang="de-D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peri</a:t>
                      </a:r>
                      <a:endParaRPr kumimoji="0" lang="de-D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marL="96000" marR="96000" marT="62400" marB="62400">
                    <a:lnL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7235272"/>
                  </a:ext>
                </a:extLst>
              </a:tr>
            </a:tbl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1040534" y="6427471"/>
            <a:ext cx="783164" cy="269663"/>
          </a:xfrm>
        </p:spPr>
        <p:txBody>
          <a:bodyPr/>
          <a:lstStyle/>
          <a:p>
            <a:r>
              <a:rPr lang="de-DE" dirty="0" smtClean="0"/>
              <a:t>Seite </a:t>
            </a:r>
            <a:fld id="{FE7786F9-2BF4-42E8-80C5-112D8F0FAC7E}" type="slidenum">
              <a:rPr lang="de-DE" smtClean="0"/>
              <a:pPr/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454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467" y="1072448"/>
            <a:ext cx="9889067" cy="1325563"/>
          </a:xfrm>
        </p:spPr>
        <p:txBody>
          <a:bodyPr/>
          <a:lstStyle/>
          <a:p>
            <a:r>
              <a:rPr lang="de-DE" dirty="0" smtClean="0"/>
              <a:t>Vorstellung &amp; „Kracher“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u="sng" dirty="0" smtClean="0"/>
              <a:t>Auf der ersten Folie</a:t>
            </a:r>
            <a:r>
              <a:rPr lang="de-DE" sz="2000" dirty="0" smtClean="0"/>
              <a:t> nach eurem Deckblatt habt ihr zwei Optionen: </a:t>
            </a:r>
          </a:p>
          <a:p>
            <a:pPr marL="457189" indent="-457189">
              <a:buClr>
                <a:srgbClr val="539596"/>
              </a:buClr>
              <a:buSzPct val="100000"/>
              <a:buAutoNum type="arabicPeriod"/>
            </a:pPr>
            <a:r>
              <a:rPr lang="de-DE" sz="2000" dirty="0" smtClean="0"/>
              <a:t>Ihr stellt euch als Team, eure Forschende, deren Institut und natürlich euer Thema und Titel kurz und knackig vor („Kracher“ fällt weg).</a:t>
            </a:r>
          </a:p>
          <a:p>
            <a:pPr marL="457189" indent="-457189">
              <a:buClr>
                <a:srgbClr val="539596"/>
              </a:buClr>
              <a:buSzPct val="100000"/>
              <a:buAutoNum type="arabicPeriod"/>
            </a:pPr>
            <a:r>
              <a:rPr lang="de-DE" sz="2000" dirty="0" smtClean="0"/>
              <a:t>Ihr beginnt mit einem „Kracher“, das können ein provakantes Foto, Grafik oder Statement sein, und lasst eure Vorstellung auf einer zweiten Folie folgen. 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sz="3600" dirty="0" smtClean="0">
                <a:solidFill>
                  <a:srgbClr val="467F80"/>
                </a:solidFill>
                <a:latin typeface="+mj-lt"/>
              </a:rPr>
              <a:t>Vorstellung </a:t>
            </a:r>
            <a:r>
              <a:rPr lang="de-DE" sz="3600" dirty="0">
                <a:solidFill>
                  <a:srgbClr val="467F80"/>
                </a:solidFill>
                <a:latin typeface="+mj-lt"/>
              </a:rPr>
              <a:t>und Titel: </a:t>
            </a:r>
            <a:r>
              <a:rPr lang="de-DE" sz="2000" dirty="0"/>
              <a:t>„Das sind wir, unsere Forschenden von unserem</a:t>
            </a:r>
          </a:p>
          <a:p>
            <a:pPr marL="0" indent="0">
              <a:buNone/>
            </a:pPr>
            <a:r>
              <a:rPr lang="de-DE" sz="2000" dirty="0" smtClean="0"/>
              <a:t>Forschungsinstitut, der </a:t>
            </a:r>
            <a:r>
              <a:rPr lang="de-DE" sz="2000" dirty="0"/>
              <a:t>Titel </a:t>
            </a:r>
            <a:r>
              <a:rPr lang="de-DE" sz="2000" dirty="0" smtClean="0"/>
              <a:t>von unserem Thema und unser Slogan!“</a:t>
            </a:r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1040534" y="6427471"/>
            <a:ext cx="783164" cy="269663"/>
          </a:xfrm>
        </p:spPr>
        <p:txBody>
          <a:bodyPr/>
          <a:lstStyle/>
          <a:p>
            <a:r>
              <a:rPr lang="de-DE" dirty="0" smtClean="0"/>
              <a:t>Seite </a:t>
            </a:r>
            <a:fld id="{FE7786F9-2BF4-42E8-80C5-112D8F0FAC7E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470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Eine beispielhafte </a:t>
            </a:r>
            <a:r>
              <a:rPr lang="de-DE" dirty="0" err="1" smtClean="0"/>
              <a:t>Swot</a:t>
            </a:r>
            <a:r>
              <a:rPr lang="de-DE" dirty="0" smtClean="0"/>
              <a:t>-analyse</a:t>
            </a:r>
            <a:endParaRPr lang="de-DE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149111"/>
              </p:ext>
            </p:extLst>
          </p:nvPr>
        </p:nvGraphicFramePr>
        <p:xfrm>
          <a:off x="1151467" y="2350821"/>
          <a:ext cx="9120997" cy="33824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32165">
                  <a:extLst>
                    <a:ext uri="{9D8B030D-6E8A-4147-A177-3AD203B41FA5}">
                      <a16:colId xmlns:a16="http://schemas.microsoft.com/office/drawing/2014/main" val="2541480627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786325515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68064497"/>
                    </a:ext>
                  </a:extLst>
                </a:gridCol>
              </a:tblGrid>
              <a:tr h="790147">
                <a:tc>
                  <a:txBody>
                    <a:bodyPr/>
                    <a:lstStyle/>
                    <a:p>
                      <a:pPr algn="ctr"/>
                      <a:endParaRPr lang="de-DE" sz="2100" cap="all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96000" marR="96000" marT="62400" marB="62400" anchor="ctr">
                    <a:lnL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100" cap="all" baseline="0" dirty="0">
                          <a:solidFill>
                            <a:schemeClr val="bg1"/>
                          </a:solidFill>
                        </a:rPr>
                        <a:t>Stärken</a:t>
                      </a:r>
                    </a:p>
                  </a:txBody>
                  <a:tcPr marL="96000" marR="96000" marT="62400" marB="62400" anchor="ctr">
                    <a:lnL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95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100" cap="all" baseline="0" dirty="0">
                          <a:solidFill>
                            <a:schemeClr val="bg1"/>
                          </a:solidFill>
                        </a:rPr>
                        <a:t>Schwächen</a:t>
                      </a:r>
                    </a:p>
                  </a:txBody>
                  <a:tcPr marL="96000" marR="96000" marT="62400" marB="624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95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174787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pPr algn="ctr"/>
                      <a:r>
                        <a:rPr lang="de-DE" sz="2100" dirty="0">
                          <a:solidFill>
                            <a:schemeClr val="bg1"/>
                          </a:solidFill>
                        </a:rPr>
                        <a:t>CHANCEN</a:t>
                      </a:r>
                    </a:p>
                  </a:txBody>
                  <a:tcPr marL="96000" marR="96000" marT="62400" marB="62400" anchor="ctr">
                    <a:lnL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95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500" dirty="0" err="1"/>
                        <a:t>ti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optintibusam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antias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dti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optintibusam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antias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dsdaesti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optintibusam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antias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dolor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aut</a:t>
                      </a:r>
                      <a:endParaRPr lang="de-DE" sz="1500" dirty="0"/>
                    </a:p>
                  </a:txBody>
                  <a:tcPr marL="96000" marR="96000" marT="62400" marB="62400" anchor="ctr">
                    <a:lnL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500" dirty="0" err="1"/>
                        <a:t>ti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optintibusam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antias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dti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optintibusam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antias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dsdaesti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optintibusam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antias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dolor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aut</a:t>
                      </a:r>
                      <a:endParaRPr lang="de-DE" sz="1500" dirty="0"/>
                    </a:p>
                  </a:txBody>
                  <a:tcPr marL="96000" marR="96000" marT="62400" marB="62400" anchor="ctr">
                    <a:lnL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4851789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pPr algn="ctr"/>
                      <a:r>
                        <a:rPr lang="de-DE" sz="2100" dirty="0">
                          <a:solidFill>
                            <a:schemeClr val="bg1"/>
                          </a:solidFill>
                        </a:rPr>
                        <a:t>RISIKEN</a:t>
                      </a:r>
                    </a:p>
                  </a:txBody>
                  <a:tcPr marL="96000" marR="96000" marT="62400" marB="62400" anchor="ctr">
                    <a:lnL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95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ti optintibusam antias dti optintibusam antias dsdaesti optintibusam antias dolor aut</a:t>
                      </a:r>
                      <a:endParaRPr kumimoji="0" lang="de-D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marL="96000" marR="96000" marT="62400" marB="62400" anchor="ctr">
                    <a:lnL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ti</a:t>
                      </a:r>
                      <a:r>
                        <a:rPr kumimoji="0" lang="de-D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optintibusam</a:t>
                      </a:r>
                      <a:r>
                        <a:rPr kumimoji="0" lang="de-D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antias</a:t>
                      </a:r>
                      <a:r>
                        <a:rPr kumimoji="0" lang="de-D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dti</a:t>
                      </a:r>
                      <a:r>
                        <a:rPr kumimoji="0" lang="de-D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optintibusam</a:t>
                      </a:r>
                      <a:r>
                        <a:rPr kumimoji="0" lang="de-D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antias</a:t>
                      </a:r>
                      <a:r>
                        <a:rPr kumimoji="0" lang="de-D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dsdaesti</a:t>
                      </a:r>
                      <a:r>
                        <a:rPr kumimoji="0" lang="de-D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optintibusam</a:t>
                      </a:r>
                      <a:r>
                        <a:rPr kumimoji="0" lang="de-D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antias</a:t>
                      </a:r>
                      <a:r>
                        <a:rPr kumimoji="0" lang="de-D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dolor</a:t>
                      </a:r>
                      <a:r>
                        <a:rPr kumimoji="0" lang="de-D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aut</a:t>
                      </a:r>
                      <a:endParaRPr kumimoji="0" lang="de-D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marL="96000" marR="96000" marT="62400" marB="62400" anchor="ctr">
                    <a:lnL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395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000353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1040534" y="6427471"/>
            <a:ext cx="783164" cy="269663"/>
          </a:xfrm>
        </p:spPr>
        <p:txBody>
          <a:bodyPr/>
          <a:lstStyle/>
          <a:p>
            <a:r>
              <a:rPr lang="de-DE" dirty="0" smtClean="0"/>
              <a:t>Seite </a:t>
            </a:r>
            <a:fld id="{FE7786F9-2BF4-42E8-80C5-112D8F0FAC7E}" type="slidenum">
              <a:rPr lang="de-DE" smtClean="0"/>
              <a:pPr/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063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Musterseite mit Rahmen und Störern</a:t>
            </a:r>
            <a:br>
              <a:rPr lang="de-DE" dirty="0"/>
            </a:br>
            <a:r>
              <a:rPr lang="de-DE" dirty="0"/>
              <a:t>zum rauskopieren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477" y="2418094"/>
            <a:ext cx="3934295" cy="2700007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552" y="2255521"/>
            <a:ext cx="3070009" cy="3117569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64" y="2290155"/>
            <a:ext cx="4765857" cy="3097951"/>
          </a:xfrm>
          <a:prstGeom prst="rect">
            <a:avLst/>
          </a:prstGeom>
        </p:spPr>
      </p:pic>
      <p:sp>
        <p:nvSpPr>
          <p:cNvPr id="26" name="Ellipse 25"/>
          <p:cNvSpPr/>
          <p:nvPr/>
        </p:nvSpPr>
        <p:spPr>
          <a:xfrm rot="900000">
            <a:off x="9600774" y="3637664"/>
            <a:ext cx="1200249" cy="1200249"/>
          </a:xfrm>
          <a:prstGeom prst="ellipse">
            <a:avLst/>
          </a:prstGeom>
          <a:solidFill>
            <a:srgbClr val="539596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de-DE" sz="1600" dirty="0">
                <a:solidFill>
                  <a:schemeClr val="bg1"/>
                </a:solidFill>
                <a:latin typeface="+mj-lt"/>
              </a:rPr>
              <a:t>Ein Störer </a:t>
            </a:r>
          </a:p>
          <a:p>
            <a:pPr algn="ctr"/>
            <a:r>
              <a:rPr lang="de-DE" sz="1600" dirty="0">
                <a:solidFill>
                  <a:schemeClr val="bg1"/>
                </a:solidFill>
                <a:latin typeface="+mj-lt"/>
              </a:rPr>
              <a:t>in rund </a:t>
            </a:r>
          </a:p>
          <a:p>
            <a:pPr algn="ctr"/>
            <a:r>
              <a:rPr lang="de-DE" sz="1600" dirty="0">
                <a:solidFill>
                  <a:schemeClr val="bg1"/>
                </a:solidFill>
                <a:latin typeface="+mj-lt"/>
              </a:rPr>
              <a:t>und schön</a:t>
            </a:r>
          </a:p>
        </p:txBody>
      </p:sp>
      <p:grpSp>
        <p:nvGrpSpPr>
          <p:cNvPr id="28" name="Gruppieren 27"/>
          <p:cNvGrpSpPr/>
          <p:nvPr/>
        </p:nvGrpSpPr>
        <p:grpSpPr>
          <a:xfrm>
            <a:off x="9600773" y="2315737"/>
            <a:ext cx="1200249" cy="1205040"/>
            <a:chOff x="7200579" y="1736803"/>
            <a:chExt cx="900187" cy="903780"/>
          </a:xfrm>
          <a:solidFill>
            <a:srgbClr val="539596"/>
          </a:solidFill>
        </p:grpSpPr>
        <p:sp>
          <p:nvSpPr>
            <p:cNvPr id="24" name="Freeform 5"/>
            <p:cNvSpPr>
              <a:spLocks noEditPoints="1"/>
            </p:cNvSpPr>
            <p:nvPr/>
          </p:nvSpPr>
          <p:spPr bwMode="auto">
            <a:xfrm>
              <a:off x="7205893" y="1742197"/>
              <a:ext cx="858495" cy="898386"/>
            </a:xfrm>
            <a:custGeom>
              <a:avLst/>
              <a:gdLst>
                <a:gd name="T0" fmla="*/ 738 w 1450"/>
                <a:gd name="T1" fmla="*/ 282 h 1516"/>
                <a:gd name="T2" fmla="*/ 760 w 1450"/>
                <a:gd name="T3" fmla="*/ 286 h 1516"/>
                <a:gd name="T4" fmla="*/ 838 w 1450"/>
                <a:gd name="T5" fmla="*/ 283 h 1516"/>
                <a:gd name="T6" fmla="*/ 1353 w 1450"/>
                <a:gd name="T7" fmla="*/ 466 h 1516"/>
                <a:gd name="T8" fmla="*/ 1225 w 1450"/>
                <a:gd name="T9" fmla="*/ 335 h 1516"/>
                <a:gd name="T10" fmla="*/ 1226 w 1450"/>
                <a:gd name="T11" fmla="*/ 347 h 1516"/>
                <a:gd name="T12" fmla="*/ 1351 w 1450"/>
                <a:gd name="T13" fmla="*/ 469 h 1516"/>
                <a:gd name="T14" fmla="*/ 137 w 1450"/>
                <a:gd name="T15" fmla="*/ 492 h 1516"/>
                <a:gd name="T16" fmla="*/ 119 w 1450"/>
                <a:gd name="T17" fmla="*/ 482 h 1516"/>
                <a:gd name="T18" fmla="*/ 108 w 1450"/>
                <a:gd name="T19" fmla="*/ 538 h 1516"/>
                <a:gd name="T20" fmla="*/ 103 w 1450"/>
                <a:gd name="T21" fmla="*/ 625 h 1516"/>
                <a:gd name="T22" fmla="*/ 134 w 1450"/>
                <a:gd name="T23" fmla="*/ 551 h 1516"/>
                <a:gd name="T24" fmla="*/ 247 w 1450"/>
                <a:gd name="T25" fmla="*/ 1191 h 1516"/>
                <a:gd name="T26" fmla="*/ 366 w 1450"/>
                <a:gd name="T27" fmla="*/ 1292 h 1516"/>
                <a:gd name="T28" fmla="*/ 453 w 1450"/>
                <a:gd name="T29" fmla="*/ 1321 h 1516"/>
                <a:gd name="T30" fmla="*/ 404 w 1450"/>
                <a:gd name="T31" fmla="*/ 1287 h 1516"/>
                <a:gd name="T32" fmla="*/ 320 w 1450"/>
                <a:gd name="T33" fmla="*/ 1250 h 1516"/>
                <a:gd name="T34" fmla="*/ 245 w 1450"/>
                <a:gd name="T35" fmla="*/ 1184 h 1516"/>
                <a:gd name="T36" fmla="*/ 1297 w 1450"/>
                <a:gd name="T37" fmla="*/ 504 h 1516"/>
                <a:gd name="T38" fmla="*/ 1378 w 1450"/>
                <a:gd name="T39" fmla="*/ 670 h 1516"/>
                <a:gd name="T40" fmla="*/ 1388 w 1450"/>
                <a:gd name="T41" fmla="*/ 688 h 1516"/>
                <a:gd name="T42" fmla="*/ 1313 w 1450"/>
                <a:gd name="T43" fmla="*/ 499 h 1516"/>
                <a:gd name="T44" fmla="*/ 1388 w 1450"/>
                <a:gd name="T45" fmla="*/ 896 h 1516"/>
                <a:gd name="T46" fmla="*/ 1366 w 1450"/>
                <a:gd name="T47" fmla="*/ 870 h 1516"/>
                <a:gd name="T48" fmla="*/ 1319 w 1450"/>
                <a:gd name="T49" fmla="*/ 999 h 1516"/>
                <a:gd name="T50" fmla="*/ 1286 w 1450"/>
                <a:gd name="T51" fmla="*/ 1076 h 1516"/>
                <a:gd name="T52" fmla="*/ 1321 w 1450"/>
                <a:gd name="T53" fmla="*/ 1049 h 1516"/>
                <a:gd name="T54" fmla="*/ 594 w 1450"/>
                <a:gd name="T55" fmla="*/ 14 h 1516"/>
                <a:gd name="T56" fmla="*/ 671 w 1450"/>
                <a:gd name="T57" fmla="*/ 7 h 1516"/>
                <a:gd name="T58" fmla="*/ 888 w 1450"/>
                <a:gd name="T59" fmla="*/ 22 h 1516"/>
                <a:gd name="T60" fmla="*/ 960 w 1450"/>
                <a:gd name="T61" fmla="*/ 45 h 1516"/>
                <a:gd name="T62" fmla="*/ 1074 w 1450"/>
                <a:gd name="T63" fmla="*/ 104 h 1516"/>
                <a:gd name="T64" fmla="*/ 1119 w 1450"/>
                <a:gd name="T65" fmla="*/ 215 h 1516"/>
                <a:gd name="T66" fmla="*/ 1332 w 1450"/>
                <a:gd name="T67" fmla="*/ 338 h 1516"/>
                <a:gd name="T68" fmla="*/ 1397 w 1450"/>
                <a:gd name="T69" fmla="*/ 449 h 1516"/>
                <a:gd name="T70" fmla="*/ 1427 w 1450"/>
                <a:gd name="T71" fmla="*/ 532 h 1516"/>
                <a:gd name="T72" fmla="*/ 1450 w 1450"/>
                <a:gd name="T73" fmla="*/ 679 h 1516"/>
                <a:gd name="T74" fmla="*/ 1437 w 1450"/>
                <a:gd name="T75" fmla="*/ 779 h 1516"/>
                <a:gd name="T76" fmla="*/ 1433 w 1450"/>
                <a:gd name="T77" fmla="*/ 866 h 1516"/>
                <a:gd name="T78" fmla="*/ 1418 w 1450"/>
                <a:gd name="T79" fmla="*/ 984 h 1516"/>
                <a:gd name="T80" fmla="*/ 1370 w 1450"/>
                <a:gd name="T81" fmla="*/ 1075 h 1516"/>
                <a:gd name="T82" fmla="*/ 1394 w 1450"/>
                <a:gd name="T83" fmla="*/ 1059 h 1516"/>
                <a:gd name="T84" fmla="*/ 1432 w 1450"/>
                <a:gd name="T85" fmla="*/ 1099 h 1516"/>
                <a:gd name="T86" fmla="*/ 1377 w 1450"/>
                <a:gd name="T87" fmla="*/ 1167 h 1516"/>
                <a:gd name="T88" fmla="*/ 1333 w 1450"/>
                <a:gd name="T89" fmla="*/ 1211 h 1516"/>
                <a:gd name="T90" fmla="*/ 1136 w 1450"/>
                <a:gd name="T91" fmla="*/ 1366 h 1516"/>
                <a:gd name="T92" fmla="*/ 1068 w 1450"/>
                <a:gd name="T93" fmla="*/ 1409 h 1516"/>
                <a:gd name="T94" fmla="*/ 1023 w 1450"/>
                <a:gd name="T95" fmla="*/ 1478 h 1516"/>
                <a:gd name="T96" fmla="*/ 916 w 1450"/>
                <a:gd name="T97" fmla="*/ 1501 h 1516"/>
                <a:gd name="T98" fmla="*/ 834 w 1450"/>
                <a:gd name="T99" fmla="*/ 1516 h 1516"/>
                <a:gd name="T100" fmla="*/ 675 w 1450"/>
                <a:gd name="T101" fmla="*/ 1484 h 1516"/>
                <a:gd name="T102" fmla="*/ 529 w 1450"/>
                <a:gd name="T103" fmla="*/ 1416 h 1516"/>
                <a:gd name="T104" fmla="*/ 357 w 1450"/>
                <a:gd name="T105" fmla="*/ 1369 h 1516"/>
                <a:gd name="T106" fmla="*/ 240 w 1450"/>
                <a:gd name="T107" fmla="*/ 1288 h 1516"/>
                <a:gd name="T108" fmla="*/ 128 w 1450"/>
                <a:gd name="T109" fmla="*/ 1136 h 1516"/>
                <a:gd name="T110" fmla="*/ 29 w 1450"/>
                <a:gd name="T111" fmla="*/ 898 h 1516"/>
                <a:gd name="T112" fmla="*/ 0 w 1450"/>
                <a:gd name="T113" fmla="*/ 696 h 1516"/>
                <a:gd name="T114" fmla="*/ 21 w 1450"/>
                <a:gd name="T115" fmla="*/ 514 h 1516"/>
                <a:gd name="T116" fmla="*/ 107 w 1450"/>
                <a:gd name="T117" fmla="*/ 346 h 1516"/>
                <a:gd name="T118" fmla="*/ 258 w 1450"/>
                <a:gd name="T119" fmla="*/ 163 h 1516"/>
                <a:gd name="T120" fmla="*/ 439 w 1450"/>
                <a:gd name="T121" fmla="*/ 46 h 1516"/>
                <a:gd name="T122" fmla="*/ 593 w 1450"/>
                <a:gd name="T123" fmla="*/ 11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450" h="1516">
                  <a:moveTo>
                    <a:pt x="752" y="281"/>
                  </a:moveTo>
                  <a:cubicBezTo>
                    <a:pt x="752" y="281"/>
                    <a:pt x="752" y="281"/>
                    <a:pt x="752" y="281"/>
                  </a:cubicBezTo>
                  <a:cubicBezTo>
                    <a:pt x="747" y="281"/>
                    <a:pt x="743" y="281"/>
                    <a:pt x="738" y="282"/>
                  </a:cubicBezTo>
                  <a:cubicBezTo>
                    <a:pt x="737" y="282"/>
                    <a:pt x="736" y="283"/>
                    <a:pt x="735" y="284"/>
                  </a:cubicBezTo>
                  <a:cubicBezTo>
                    <a:pt x="736" y="285"/>
                    <a:pt x="737" y="286"/>
                    <a:pt x="738" y="286"/>
                  </a:cubicBezTo>
                  <a:cubicBezTo>
                    <a:pt x="745" y="286"/>
                    <a:pt x="752" y="286"/>
                    <a:pt x="760" y="286"/>
                  </a:cubicBezTo>
                  <a:cubicBezTo>
                    <a:pt x="785" y="288"/>
                    <a:pt x="811" y="289"/>
                    <a:pt x="837" y="290"/>
                  </a:cubicBezTo>
                  <a:cubicBezTo>
                    <a:pt x="839" y="290"/>
                    <a:pt x="842" y="288"/>
                    <a:pt x="845" y="287"/>
                  </a:cubicBezTo>
                  <a:cubicBezTo>
                    <a:pt x="843" y="285"/>
                    <a:pt x="840" y="284"/>
                    <a:pt x="838" y="283"/>
                  </a:cubicBezTo>
                  <a:cubicBezTo>
                    <a:pt x="836" y="282"/>
                    <a:pt x="833" y="281"/>
                    <a:pt x="831" y="281"/>
                  </a:cubicBezTo>
                  <a:cubicBezTo>
                    <a:pt x="804" y="281"/>
                    <a:pt x="778" y="281"/>
                    <a:pt x="752" y="281"/>
                  </a:cubicBezTo>
                  <a:moveTo>
                    <a:pt x="1353" y="466"/>
                  </a:moveTo>
                  <a:cubicBezTo>
                    <a:pt x="1352" y="464"/>
                    <a:pt x="1353" y="462"/>
                    <a:pt x="1352" y="461"/>
                  </a:cubicBezTo>
                  <a:cubicBezTo>
                    <a:pt x="1342" y="445"/>
                    <a:pt x="1334" y="427"/>
                    <a:pt x="1322" y="413"/>
                  </a:cubicBezTo>
                  <a:cubicBezTo>
                    <a:pt x="1296" y="380"/>
                    <a:pt x="1262" y="355"/>
                    <a:pt x="1225" y="335"/>
                  </a:cubicBezTo>
                  <a:cubicBezTo>
                    <a:pt x="1221" y="333"/>
                    <a:pt x="1216" y="333"/>
                    <a:pt x="1212" y="332"/>
                  </a:cubicBezTo>
                  <a:cubicBezTo>
                    <a:pt x="1215" y="336"/>
                    <a:pt x="1219" y="340"/>
                    <a:pt x="1222" y="344"/>
                  </a:cubicBezTo>
                  <a:cubicBezTo>
                    <a:pt x="1223" y="345"/>
                    <a:pt x="1224" y="346"/>
                    <a:pt x="1226" y="347"/>
                  </a:cubicBezTo>
                  <a:cubicBezTo>
                    <a:pt x="1260" y="364"/>
                    <a:pt x="1285" y="393"/>
                    <a:pt x="1310" y="421"/>
                  </a:cubicBezTo>
                  <a:cubicBezTo>
                    <a:pt x="1323" y="436"/>
                    <a:pt x="1334" y="452"/>
                    <a:pt x="1346" y="467"/>
                  </a:cubicBezTo>
                  <a:cubicBezTo>
                    <a:pt x="1347" y="468"/>
                    <a:pt x="1349" y="469"/>
                    <a:pt x="1351" y="469"/>
                  </a:cubicBezTo>
                  <a:cubicBezTo>
                    <a:pt x="1351" y="469"/>
                    <a:pt x="1352" y="467"/>
                    <a:pt x="1353" y="466"/>
                  </a:cubicBezTo>
                  <a:moveTo>
                    <a:pt x="137" y="492"/>
                  </a:moveTo>
                  <a:cubicBezTo>
                    <a:pt x="137" y="492"/>
                    <a:pt x="137" y="492"/>
                    <a:pt x="137" y="492"/>
                  </a:cubicBezTo>
                  <a:cubicBezTo>
                    <a:pt x="137" y="489"/>
                    <a:pt x="137" y="487"/>
                    <a:pt x="137" y="484"/>
                  </a:cubicBezTo>
                  <a:cubicBezTo>
                    <a:pt x="136" y="479"/>
                    <a:pt x="134" y="474"/>
                    <a:pt x="133" y="469"/>
                  </a:cubicBezTo>
                  <a:cubicBezTo>
                    <a:pt x="128" y="473"/>
                    <a:pt x="123" y="477"/>
                    <a:pt x="119" y="482"/>
                  </a:cubicBezTo>
                  <a:cubicBezTo>
                    <a:pt x="118" y="483"/>
                    <a:pt x="118" y="485"/>
                    <a:pt x="118" y="486"/>
                  </a:cubicBezTo>
                  <a:cubicBezTo>
                    <a:pt x="117" y="493"/>
                    <a:pt x="116" y="501"/>
                    <a:pt x="113" y="507"/>
                  </a:cubicBezTo>
                  <a:cubicBezTo>
                    <a:pt x="108" y="517"/>
                    <a:pt x="108" y="527"/>
                    <a:pt x="108" y="538"/>
                  </a:cubicBezTo>
                  <a:cubicBezTo>
                    <a:pt x="108" y="549"/>
                    <a:pt x="107" y="560"/>
                    <a:pt x="104" y="570"/>
                  </a:cubicBezTo>
                  <a:cubicBezTo>
                    <a:pt x="98" y="586"/>
                    <a:pt x="98" y="603"/>
                    <a:pt x="102" y="620"/>
                  </a:cubicBezTo>
                  <a:cubicBezTo>
                    <a:pt x="102" y="622"/>
                    <a:pt x="103" y="623"/>
                    <a:pt x="103" y="625"/>
                  </a:cubicBezTo>
                  <a:cubicBezTo>
                    <a:pt x="105" y="624"/>
                    <a:pt x="107" y="622"/>
                    <a:pt x="108" y="620"/>
                  </a:cubicBezTo>
                  <a:cubicBezTo>
                    <a:pt x="113" y="608"/>
                    <a:pt x="115" y="593"/>
                    <a:pt x="123" y="582"/>
                  </a:cubicBezTo>
                  <a:cubicBezTo>
                    <a:pt x="129" y="572"/>
                    <a:pt x="133" y="562"/>
                    <a:pt x="134" y="551"/>
                  </a:cubicBezTo>
                  <a:cubicBezTo>
                    <a:pt x="135" y="532"/>
                    <a:pt x="136" y="512"/>
                    <a:pt x="137" y="492"/>
                  </a:cubicBezTo>
                  <a:moveTo>
                    <a:pt x="245" y="1184"/>
                  </a:moveTo>
                  <a:cubicBezTo>
                    <a:pt x="246" y="1188"/>
                    <a:pt x="246" y="1189"/>
                    <a:pt x="247" y="1191"/>
                  </a:cubicBezTo>
                  <a:cubicBezTo>
                    <a:pt x="259" y="1215"/>
                    <a:pt x="282" y="1229"/>
                    <a:pt x="301" y="1247"/>
                  </a:cubicBezTo>
                  <a:cubicBezTo>
                    <a:pt x="310" y="1254"/>
                    <a:pt x="320" y="1260"/>
                    <a:pt x="329" y="1266"/>
                  </a:cubicBezTo>
                  <a:cubicBezTo>
                    <a:pt x="341" y="1275"/>
                    <a:pt x="353" y="1284"/>
                    <a:pt x="366" y="1292"/>
                  </a:cubicBezTo>
                  <a:cubicBezTo>
                    <a:pt x="372" y="1297"/>
                    <a:pt x="380" y="1299"/>
                    <a:pt x="387" y="1302"/>
                  </a:cubicBezTo>
                  <a:cubicBezTo>
                    <a:pt x="400" y="1309"/>
                    <a:pt x="414" y="1316"/>
                    <a:pt x="427" y="1323"/>
                  </a:cubicBezTo>
                  <a:cubicBezTo>
                    <a:pt x="436" y="1327"/>
                    <a:pt x="444" y="1326"/>
                    <a:pt x="453" y="1321"/>
                  </a:cubicBezTo>
                  <a:cubicBezTo>
                    <a:pt x="461" y="1316"/>
                    <a:pt x="458" y="1313"/>
                    <a:pt x="455" y="1308"/>
                  </a:cubicBezTo>
                  <a:cubicBezTo>
                    <a:pt x="449" y="1299"/>
                    <a:pt x="439" y="1295"/>
                    <a:pt x="428" y="1293"/>
                  </a:cubicBezTo>
                  <a:cubicBezTo>
                    <a:pt x="420" y="1291"/>
                    <a:pt x="411" y="1291"/>
                    <a:pt x="404" y="1287"/>
                  </a:cubicBezTo>
                  <a:cubicBezTo>
                    <a:pt x="397" y="1283"/>
                    <a:pt x="391" y="1277"/>
                    <a:pt x="382" y="1277"/>
                  </a:cubicBezTo>
                  <a:cubicBezTo>
                    <a:pt x="376" y="1277"/>
                    <a:pt x="371" y="1275"/>
                    <a:pt x="365" y="1273"/>
                  </a:cubicBezTo>
                  <a:cubicBezTo>
                    <a:pt x="348" y="1269"/>
                    <a:pt x="334" y="1260"/>
                    <a:pt x="320" y="1250"/>
                  </a:cubicBezTo>
                  <a:cubicBezTo>
                    <a:pt x="305" y="1239"/>
                    <a:pt x="292" y="1227"/>
                    <a:pt x="281" y="1212"/>
                  </a:cubicBezTo>
                  <a:cubicBezTo>
                    <a:pt x="276" y="1205"/>
                    <a:pt x="270" y="1198"/>
                    <a:pt x="264" y="1193"/>
                  </a:cubicBezTo>
                  <a:cubicBezTo>
                    <a:pt x="259" y="1189"/>
                    <a:pt x="253" y="1188"/>
                    <a:pt x="245" y="1184"/>
                  </a:cubicBezTo>
                  <a:moveTo>
                    <a:pt x="1277" y="454"/>
                  </a:moveTo>
                  <a:cubicBezTo>
                    <a:pt x="1277" y="458"/>
                    <a:pt x="1276" y="460"/>
                    <a:pt x="1277" y="462"/>
                  </a:cubicBezTo>
                  <a:cubicBezTo>
                    <a:pt x="1284" y="476"/>
                    <a:pt x="1290" y="490"/>
                    <a:pt x="1297" y="504"/>
                  </a:cubicBezTo>
                  <a:cubicBezTo>
                    <a:pt x="1306" y="522"/>
                    <a:pt x="1314" y="540"/>
                    <a:pt x="1323" y="558"/>
                  </a:cubicBezTo>
                  <a:cubicBezTo>
                    <a:pt x="1334" y="579"/>
                    <a:pt x="1344" y="601"/>
                    <a:pt x="1356" y="623"/>
                  </a:cubicBezTo>
                  <a:cubicBezTo>
                    <a:pt x="1364" y="638"/>
                    <a:pt x="1373" y="653"/>
                    <a:pt x="1378" y="670"/>
                  </a:cubicBezTo>
                  <a:cubicBezTo>
                    <a:pt x="1379" y="677"/>
                    <a:pt x="1383" y="682"/>
                    <a:pt x="1386" y="688"/>
                  </a:cubicBezTo>
                  <a:cubicBezTo>
                    <a:pt x="1387" y="690"/>
                    <a:pt x="1388" y="691"/>
                    <a:pt x="1389" y="692"/>
                  </a:cubicBezTo>
                  <a:cubicBezTo>
                    <a:pt x="1389" y="691"/>
                    <a:pt x="1389" y="689"/>
                    <a:pt x="1388" y="688"/>
                  </a:cubicBezTo>
                  <a:cubicBezTo>
                    <a:pt x="1385" y="673"/>
                    <a:pt x="1383" y="659"/>
                    <a:pt x="1379" y="644"/>
                  </a:cubicBezTo>
                  <a:cubicBezTo>
                    <a:pt x="1370" y="611"/>
                    <a:pt x="1360" y="577"/>
                    <a:pt x="1343" y="547"/>
                  </a:cubicBezTo>
                  <a:cubicBezTo>
                    <a:pt x="1334" y="530"/>
                    <a:pt x="1323" y="514"/>
                    <a:pt x="1313" y="499"/>
                  </a:cubicBezTo>
                  <a:cubicBezTo>
                    <a:pt x="1303" y="485"/>
                    <a:pt x="1292" y="471"/>
                    <a:pt x="1282" y="458"/>
                  </a:cubicBezTo>
                  <a:cubicBezTo>
                    <a:pt x="1281" y="457"/>
                    <a:pt x="1279" y="456"/>
                    <a:pt x="1277" y="454"/>
                  </a:cubicBezTo>
                  <a:moveTo>
                    <a:pt x="1388" y="896"/>
                  </a:moveTo>
                  <a:cubicBezTo>
                    <a:pt x="1387" y="891"/>
                    <a:pt x="1386" y="880"/>
                    <a:pt x="1384" y="870"/>
                  </a:cubicBezTo>
                  <a:cubicBezTo>
                    <a:pt x="1383" y="865"/>
                    <a:pt x="1378" y="861"/>
                    <a:pt x="1375" y="857"/>
                  </a:cubicBezTo>
                  <a:cubicBezTo>
                    <a:pt x="1372" y="861"/>
                    <a:pt x="1369" y="866"/>
                    <a:pt x="1366" y="870"/>
                  </a:cubicBezTo>
                  <a:cubicBezTo>
                    <a:pt x="1365" y="872"/>
                    <a:pt x="1365" y="873"/>
                    <a:pt x="1365" y="875"/>
                  </a:cubicBezTo>
                  <a:cubicBezTo>
                    <a:pt x="1367" y="900"/>
                    <a:pt x="1357" y="923"/>
                    <a:pt x="1348" y="945"/>
                  </a:cubicBezTo>
                  <a:cubicBezTo>
                    <a:pt x="1340" y="964"/>
                    <a:pt x="1333" y="984"/>
                    <a:pt x="1319" y="999"/>
                  </a:cubicBezTo>
                  <a:cubicBezTo>
                    <a:pt x="1316" y="1002"/>
                    <a:pt x="1315" y="1005"/>
                    <a:pt x="1314" y="1009"/>
                  </a:cubicBezTo>
                  <a:cubicBezTo>
                    <a:pt x="1307" y="1025"/>
                    <a:pt x="1301" y="1042"/>
                    <a:pt x="1294" y="1058"/>
                  </a:cubicBezTo>
                  <a:cubicBezTo>
                    <a:pt x="1292" y="1064"/>
                    <a:pt x="1288" y="1070"/>
                    <a:pt x="1286" y="1076"/>
                  </a:cubicBezTo>
                  <a:cubicBezTo>
                    <a:pt x="1285" y="1078"/>
                    <a:pt x="1286" y="1081"/>
                    <a:pt x="1286" y="1083"/>
                  </a:cubicBezTo>
                  <a:cubicBezTo>
                    <a:pt x="1289" y="1082"/>
                    <a:pt x="1292" y="1082"/>
                    <a:pt x="1294" y="1080"/>
                  </a:cubicBezTo>
                  <a:cubicBezTo>
                    <a:pt x="1303" y="1070"/>
                    <a:pt x="1312" y="1059"/>
                    <a:pt x="1321" y="1049"/>
                  </a:cubicBezTo>
                  <a:cubicBezTo>
                    <a:pt x="1340" y="1028"/>
                    <a:pt x="1357" y="1005"/>
                    <a:pt x="1371" y="980"/>
                  </a:cubicBezTo>
                  <a:cubicBezTo>
                    <a:pt x="1385" y="956"/>
                    <a:pt x="1386" y="928"/>
                    <a:pt x="1388" y="896"/>
                  </a:cubicBezTo>
                  <a:moveTo>
                    <a:pt x="594" y="14"/>
                  </a:moveTo>
                  <a:cubicBezTo>
                    <a:pt x="607" y="12"/>
                    <a:pt x="620" y="9"/>
                    <a:pt x="633" y="8"/>
                  </a:cubicBezTo>
                  <a:cubicBezTo>
                    <a:pt x="643" y="7"/>
                    <a:pt x="653" y="7"/>
                    <a:pt x="662" y="7"/>
                  </a:cubicBezTo>
                  <a:cubicBezTo>
                    <a:pt x="665" y="7"/>
                    <a:pt x="669" y="8"/>
                    <a:pt x="671" y="7"/>
                  </a:cubicBezTo>
                  <a:cubicBezTo>
                    <a:pt x="694" y="0"/>
                    <a:pt x="717" y="2"/>
                    <a:pt x="740" y="3"/>
                  </a:cubicBezTo>
                  <a:cubicBezTo>
                    <a:pt x="765" y="4"/>
                    <a:pt x="789" y="4"/>
                    <a:pt x="814" y="5"/>
                  </a:cubicBezTo>
                  <a:cubicBezTo>
                    <a:pt x="840" y="5"/>
                    <a:pt x="865" y="11"/>
                    <a:pt x="888" y="22"/>
                  </a:cubicBezTo>
                  <a:cubicBezTo>
                    <a:pt x="894" y="24"/>
                    <a:pt x="901" y="25"/>
                    <a:pt x="907" y="27"/>
                  </a:cubicBezTo>
                  <a:cubicBezTo>
                    <a:pt x="908" y="27"/>
                    <a:pt x="908" y="27"/>
                    <a:pt x="909" y="27"/>
                  </a:cubicBezTo>
                  <a:cubicBezTo>
                    <a:pt x="924" y="38"/>
                    <a:pt x="943" y="39"/>
                    <a:pt x="960" y="45"/>
                  </a:cubicBezTo>
                  <a:cubicBezTo>
                    <a:pt x="969" y="48"/>
                    <a:pt x="977" y="54"/>
                    <a:pt x="984" y="61"/>
                  </a:cubicBezTo>
                  <a:cubicBezTo>
                    <a:pt x="1003" y="79"/>
                    <a:pt x="1025" y="88"/>
                    <a:pt x="1051" y="90"/>
                  </a:cubicBezTo>
                  <a:cubicBezTo>
                    <a:pt x="1059" y="91"/>
                    <a:pt x="1068" y="98"/>
                    <a:pt x="1074" y="104"/>
                  </a:cubicBezTo>
                  <a:cubicBezTo>
                    <a:pt x="1086" y="119"/>
                    <a:pt x="1098" y="135"/>
                    <a:pt x="1108" y="151"/>
                  </a:cubicBezTo>
                  <a:cubicBezTo>
                    <a:pt x="1117" y="165"/>
                    <a:pt x="1119" y="182"/>
                    <a:pt x="1114" y="198"/>
                  </a:cubicBezTo>
                  <a:cubicBezTo>
                    <a:pt x="1113" y="205"/>
                    <a:pt x="1114" y="211"/>
                    <a:pt x="1119" y="215"/>
                  </a:cubicBezTo>
                  <a:cubicBezTo>
                    <a:pt x="1124" y="219"/>
                    <a:pt x="1130" y="223"/>
                    <a:pt x="1136" y="226"/>
                  </a:cubicBezTo>
                  <a:cubicBezTo>
                    <a:pt x="1159" y="236"/>
                    <a:pt x="1182" y="246"/>
                    <a:pt x="1205" y="256"/>
                  </a:cubicBezTo>
                  <a:cubicBezTo>
                    <a:pt x="1252" y="276"/>
                    <a:pt x="1295" y="302"/>
                    <a:pt x="1332" y="338"/>
                  </a:cubicBezTo>
                  <a:cubicBezTo>
                    <a:pt x="1343" y="348"/>
                    <a:pt x="1353" y="359"/>
                    <a:pt x="1361" y="372"/>
                  </a:cubicBezTo>
                  <a:cubicBezTo>
                    <a:pt x="1367" y="381"/>
                    <a:pt x="1370" y="392"/>
                    <a:pt x="1374" y="402"/>
                  </a:cubicBezTo>
                  <a:cubicBezTo>
                    <a:pt x="1382" y="418"/>
                    <a:pt x="1394" y="431"/>
                    <a:pt x="1397" y="449"/>
                  </a:cubicBezTo>
                  <a:cubicBezTo>
                    <a:pt x="1398" y="454"/>
                    <a:pt x="1403" y="459"/>
                    <a:pt x="1406" y="464"/>
                  </a:cubicBezTo>
                  <a:cubicBezTo>
                    <a:pt x="1414" y="476"/>
                    <a:pt x="1416" y="489"/>
                    <a:pt x="1418" y="503"/>
                  </a:cubicBezTo>
                  <a:cubicBezTo>
                    <a:pt x="1420" y="513"/>
                    <a:pt x="1424" y="522"/>
                    <a:pt x="1427" y="532"/>
                  </a:cubicBezTo>
                  <a:cubicBezTo>
                    <a:pt x="1429" y="538"/>
                    <a:pt x="1431" y="544"/>
                    <a:pt x="1431" y="550"/>
                  </a:cubicBezTo>
                  <a:cubicBezTo>
                    <a:pt x="1431" y="567"/>
                    <a:pt x="1435" y="584"/>
                    <a:pt x="1440" y="601"/>
                  </a:cubicBezTo>
                  <a:cubicBezTo>
                    <a:pt x="1447" y="626"/>
                    <a:pt x="1449" y="653"/>
                    <a:pt x="1450" y="679"/>
                  </a:cubicBezTo>
                  <a:cubicBezTo>
                    <a:pt x="1450" y="693"/>
                    <a:pt x="1450" y="706"/>
                    <a:pt x="1446" y="719"/>
                  </a:cubicBezTo>
                  <a:cubicBezTo>
                    <a:pt x="1443" y="728"/>
                    <a:pt x="1442" y="737"/>
                    <a:pt x="1443" y="747"/>
                  </a:cubicBezTo>
                  <a:cubicBezTo>
                    <a:pt x="1443" y="758"/>
                    <a:pt x="1440" y="768"/>
                    <a:pt x="1437" y="779"/>
                  </a:cubicBezTo>
                  <a:cubicBezTo>
                    <a:pt x="1434" y="789"/>
                    <a:pt x="1430" y="799"/>
                    <a:pt x="1427" y="809"/>
                  </a:cubicBezTo>
                  <a:cubicBezTo>
                    <a:pt x="1426" y="812"/>
                    <a:pt x="1425" y="817"/>
                    <a:pt x="1426" y="821"/>
                  </a:cubicBezTo>
                  <a:cubicBezTo>
                    <a:pt x="1428" y="836"/>
                    <a:pt x="1431" y="851"/>
                    <a:pt x="1433" y="866"/>
                  </a:cubicBezTo>
                  <a:cubicBezTo>
                    <a:pt x="1433" y="872"/>
                    <a:pt x="1433" y="879"/>
                    <a:pt x="1432" y="886"/>
                  </a:cubicBezTo>
                  <a:cubicBezTo>
                    <a:pt x="1432" y="891"/>
                    <a:pt x="1431" y="897"/>
                    <a:pt x="1431" y="902"/>
                  </a:cubicBezTo>
                  <a:cubicBezTo>
                    <a:pt x="1435" y="931"/>
                    <a:pt x="1429" y="958"/>
                    <a:pt x="1418" y="984"/>
                  </a:cubicBezTo>
                  <a:cubicBezTo>
                    <a:pt x="1413" y="996"/>
                    <a:pt x="1411" y="1010"/>
                    <a:pt x="1405" y="1022"/>
                  </a:cubicBezTo>
                  <a:cubicBezTo>
                    <a:pt x="1399" y="1033"/>
                    <a:pt x="1391" y="1043"/>
                    <a:pt x="1383" y="1054"/>
                  </a:cubicBezTo>
                  <a:cubicBezTo>
                    <a:pt x="1379" y="1061"/>
                    <a:pt x="1374" y="1068"/>
                    <a:pt x="1370" y="1075"/>
                  </a:cubicBezTo>
                  <a:cubicBezTo>
                    <a:pt x="1369" y="1076"/>
                    <a:pt x="1369" y="1078"/>
                    <a:pt x="1370" y="1079"/>
                  </a:cubicBezTo>
                  <a:cubicBezTo>
                    <a:pt x="1371" y="1079"/>
                    <a:pt x="1373" y="1079"/>
                    <a:pt x="1374" y="1079"/>
                  </a:cubicBezTo>
                  <a:cubicBezTo>
                    <a:pt x="1381" y="1072"/>
                    <a:pt x="1388" y="1066"/>
                    <a:pt x="1394" y="1059"/>
                  </a:cubicBezTo>
                  <a:cubicBezTo>
                    <a:pt x="1405" y="1045"/>
                    <a:pt x="1413" y="1042"/>
                    <a:pt x="1426" y="1047"/>
                  </a:cubicBezTo>
                  <a:cubicBezTo>
                    <a:pt x="1437" y="1051"/>
                    <a:pt x="1442" y="1060"/>
                    <a:pt x="1439" y="1071"/>
                  </a:cubicBezTo>
                  <a:cubicBezTo>
                    <a:pt x="1437" y="1081"/>
                    <a:pt x="1436" y="1091"/>
                    <a:pt x="1432" y="1099"/>
                  </a:cubicBezTo>
                  <a:cubicBezTo>
                    <a:pt x="1428" y="1109"/>
                    <a:pt x="1421" y="1118"/>
                    <a:pt x="1413" y="1127"/>
                  </a:cubicBezTo>
                  <a:cubicBezTo>
                    <a:pt x="1404" y="1137"/>
                    <a:pt x="1393" y="1147"/>
                    <a:pt x="1384" y="1157"/>
                  </a:cubicBezTo>
                  <a:cubicBezTo>
                    <a:pt x="1381" y="1160"/>
                    <a:pt x="1380" y="1165"/>
                    <a:pt x="1377" y="1167"/>
                  </a:cubicBezTo>
                  <a:cubicBezTo>
                    <a:pt x="1371" y="1174"/>
                    <a:pt x="1364" y="1180"/>
                    <a:pt x="1358" y="1187"/>
                  </a:cubicBezTo>
                  <a:cubicBezTo>
                    <a:pt x="1351" y="1193"/>
                    <a:pt x="1345" y="1199"/>
                    <a:pt x="1338" y="1205"/>
                  </a:cubicBezTo>
                  <a:cubicBezTo>
                    <a:pt x="1337" y="1207"/>
                    <a:pt x="1335" y="1209"/>
                    <a:pt x="1333" y="1211"/>
                  </a:cubicBezTo>
                  <a:cubicBezTo>
                    <a:pt x="1308" y="1232"/>
                    <a:pt x="1282" y="1252"/>
                    <a:pt x="1258" y="1274"/>
                  </a:cubicBezTo>
                  <a:cubicBezTo>
                    <a:pt x="1241" y="1289"/>
                    <a:pt x="1221" y="1301"/>
                    <a:pt x="1204" y="1317"/>
                  </a:cubicBezTo>
                  <a:cubicBezTo>
                    <a:pt x="1183" y="1336"/>
                    <a:pt x="1159" y="1350"/>
                    <a:pt x="1136" y="1366"/>
                  </a:cubicBezTo>
                  <a:cubicBezTo>
                    <a:pt x="1127" y="1372"/>
                    <a:pt x="1118" y="1379"/>
                    <a:pt x="1108" y="1384"/>
                  </a:cubicBezTo>
                  <a:cubicBezTo>
                    <a:pt x="1099" y="1389"/>
                    <a:pt x="1089" y="1392"/>
                    <a:pt x="1079" y="1394"/>
                  </a:cubicBezTo>
                  <a:cubicBezTo>
                    <a:pt x="1068" y="1397"/>
                    <a:pt x="1068" y="1397"/>
                    <a:pt x="1068" y="1409"/>
                  </a:cubicBezTo>
                  <a:cubicBezTo>
                    <a:pt x="1068" y="1416"/>
                    <a:pt x="1065" y="1423"/>
                    <a:pt x="1062" y="1430"/>
                  </a:cubicBezTo>
                  <a:cubicBezTo>
                    <a:pt x="1058" y="1439"/>
                    <a:pt x="1052" y="1448"/>
                    <a:pt x="1049" y="1458"/>
                  </a:cubicBezTo>
                  <a:cubicBezTo>
                    <a:pt x="1045" y="1471"/>
                    <a:pt x="1035" y="1477"/>
                    <a:pt x="1023" y="1478"/>
                  </a:cubicBezTo>
                  <a:cubicBezTo>
                    <a:pt x="1006" y="1480"/>
                    <a:pt x="990" y="1482"/>
                    <a:pt x="973" y="1486"/>
                  </a:cubicBezTo>
                  <a:cubicBezTo>
                    <a:pt x="956" y="1490"/>
                    <a:pt x="938" y="1494"/>
                    <a:pt x="920" y="1500"/>
                  </a:cubicBezTo>
                  <a:cubicBezTo>
                    <a:pt x="919" y="1500"/>
                    <a:pt x="917" y="1501"/>
                    <a:pt x="916" y="1501"/>
                  </a:cubicBezTo>
                  <a:cubicBezTo>
                    <a:pt x="896" y="1500"/>
                    <a:pt x="876" y="1504"/>
                    <a:pt x="856" y="1505"/>
                  </a:cubicBezTo>
                  <a:cubicBezTo>
                    <a:pt x="848" y="1505"/>
                    <a:pt x="841" y="1504"/>
                    <a:pt x="839" y="1514"/>
                  </a:cubicBezTo>
                  <a:cubicBezTo>
                    <a:pt x="838" y="1515"/>
                    <a:pt x="835" y="1516"/>
                    <a:pt x="834" y="1516"/>
                  </a:cubicBezTo>
                  <a:cubicBezTo>
                    <a:pt x="827" y="1515"/>
                    <a:pt x="820" y="1512"/>
                    <a:pt x="812" y="1511"/>
                  </a:cubicBezTo>
                  <a:cubicBezTo>
                    <a:pt x="796" y="1508"/>
                    <a:pt x="779" y="1503"/>
                    <a:pt x="763" y="1502"/>
                  </a:cubicBezTo>
                  <a:cubicBezTo>
                    <a:pt x="732" y="1501"/>
                    <a:pt x="704" y="1493"/>
                    <a:pt x="675" y="1484"/>
                  </a:cubicBezTo>
                  <a:cubicBezTo>
                    <a:pt x="641" y="1472"/>
                    <a:pt x="611" y="1453"/>
                    <a:pt x="579" y="1437"/>
                  </a:cubicBezTo>
                  <a:cubicBezTo>
                    <a:pt x="578" y="1437"/>
                    <a:pt x="577" y="1435"/>
                    <a:pt x="575" y="1435"/>
                  </a:cubicBezTo>
                  <a:cubicBezTo>
                    <a:pt x="558" y="1433"/>
                    <a:pt x="545" y="1422"/>
                    <a:pt x="529" y="1416"/>
                  </a:cubicBezTo>
                  <a:cubicBezTo>
                    <a:pt x="526" y="1415"/>
                    <a:pt x="522" y="1413"/>
                    <a:pt x="518" y="1413"/>
                  </a:cubicBezTo>
                  <a:cubicBezTo>
                    <a:pt x="493" y="1410"/>
                    <a:pt x="468" y="1409"/>
                    <a:pt x="444" y="1403"/>
                  </a:cubicBezTo>
                  <a:cubicBezTo>
                    <a:pt x="414" y="1395"/>
                    <a:pt x="382" y="1390"/>
                    <a:pt x="357" y="1369"/>
                  </a:cubicBezTo>
                  <a:cubicBezTo>
                    <a:pt x="343" y="1357"/>
                    <a:pt x="328" y="1351"/>
                    <a:pt x="310" y="1345"/>
                  </a:cubicBezTo>
                  <a:cubicBezTo>
                    <a:pt x="299" y="1342"/>
                    <a:pt x="289" y="1334"/>
                    <a:pt x="280" y="1326"/>
                  </a:cubicBezTo>
                  <a:cubicBezTo>
                    <a:pt x="266" y="1314"/>
                    <a:pt x="254" y="1301"/>
                    <a:pt x="240" y="1288"/>
                  </a:cubicBezTo>
                  <a:cubicBezTo>
                    <a:pt x="235" y="1283"/>
                    <a:pt x="229" y="1278"/>
                    <a:pt x="224" y="1273"/>
                  </a:cubicBezTo>
                  <a:cubicBezTo>
                    <a:pt x="191" y="1241"/>
                    <a:pt x="167" y="1201"/>
                    <a:pt x="142" y="1163"/>
                  </a:cubicBezTo>
                  <a:cubicBezTo>
                    <a:pt x="137" y="1155"/>
                    <a:pt x="133" y="1145"/>
                    <a:pt x="128" y="1136"/>
                  </a:cubicBezTo>
                  <a:cubicBezTo>
                    <a:pt x="119" y="1118"/>
                    <a:pt x="110" y="1101"/>
                    <a:pt x="101" y="1084"/>
                  </a:cubicBezTo>
                  <a:cubicBezTo>
                    <a:pt x="89" y="1059"/>
                    <a:pt x="74" y="1035"/>
                    <a:pt x="65" y="1008"/>
                  </a:cubicBezTo>
                  <a:cubicBezTo>
                    <a:pt x="52" y="972"/>
                    <a:pt x="37" y="936"/>
                    <a:pt x="29" y="898"/>
                  </a:cubicBezTo>
                  <a:cubicBezTo>
                    <a:pt x="23" y="868"/>
                    <a:pt x="15" y="839"/>
                    <a:pt x="10" y="809"/>
                  </a:cubicBezTo>
                  <a:cubicBezTo>
                    <a:pt x="6" y="789"/>
                    <a:pt x="5" y="768"/>
                    <a:pt x="4" y="747"/>
                  </a:cubicBezTo>
                  <a:cubicBezTo>
                    <a:pt x="2" y="730"/>
                    <a:pt x="1" y="713"/>
                    <a:pt x="0" y="696"/>
                  </a:cubicBezTo>
                  <a:cubicBezTo>
                    <a:pt x="0" y="689"/>
                    <a:pt x="1" y="682"/>
                    <a:pt x="1" y="675"/>
                  </a:cubicBezTo>
                  <a:cubicBezTo>
                    <a:pt x="2" y="652"/>
                    <a:pt x="2" y="628"/>
                    <a:pt x="5" y="605"/>
                  </a:cubicBezTo>
                  <a:cubicBezTo>
                    <a:pt x="9" y="575"/>
                    <a:pt x="13" y="544"/>
                    <a:pt x="21" y="514"/>
                  </a:cubicBezTo>
                  <a:cubicBezTo>
                    <a:pt x="30" y="482"/>
                    <a:pt x="43" y="451"/>
                    <a:pt x="60" y="422"/>
                  </a:cubicBezTo>
                  <a:cubicBezTo>
                    <a:pt x="62" y="419"/>
                    <a:pt x="65" y="415"/>
                    <a:pt x="66" y="412"/>
                  </a:cubicBezTo>
                  <a:cubicBezTo>
                    <a:pt x="75" y="387"/>
                    <a:pt x="93" y="368"/>
                    <a:pt x="107" y="346"/>
                  </a:cubicBezTo>
                  <a:cubicBezTo>
                    <a:pt x="126" y="319"/>
                    <a:pt x="148" y="295"/>
                    <a:pt x="173" y="274"/>
                  </a:cubicBezTo>
                  <a:cubicBezTo>
                    <a:pt x="193" y="256"/>
                    <a:pt x="205" y="234"/>
                    <a:pt x="217" y="212"/>
                  </a:cubicBezTo>
                  <a:cubicBezTo>
                    <a:pt x="227" y="192"/>
                    <a:pt x="242" y="177"/>
                    <a:pt x="258" y="163"/>
                  </a:cubicBezTo>
                  <a:cubicBezTo>
                    <a:pt x="280" y="142"/>
                    <a:pt x="304" y="122"/>
                    <a:pt x="327" y="101"/>
                  </a:cubicBezTo>
                  <a:cubicBezTo>
                    <a:pt x="347" y="84"/>
                    <a:pt x="369" y="71"/>
                    <a:pt x="396" y="65"/>
                  </a:cubicBezTo>
                  <a:cubicBezTo>
                    <a:pt x="412" y="62"/>
                    <a:pt x="425" y="52"/>
                    <a:pt x="439" y="46"/>
                  </a:cubicBezTo>
                  <a:cubicBezTo>
                    <a:pt x="466" y="35"/>
                    <a:pt x="493" y="25"/>
                    <a:pt x="523" y="23"/>
                  </a:cubicBezTo>
                  <a:cubicBezTo>
                    <a:pt x="541" y="22"/>
                    <a:pt x="558" y="17"/>
                    <a:pt x="575" y="14"/>
                  </a:cubicBezTo>
                  <a:cubicBezTo>
                    <a:pt x="581" y="13"/>
                    <a:pt x="587" y="12"/>
                    <a:pt x="593" y="11"/>
                  </a:cubicBezTo>
                  <a:cubicBezTo>
                    <a:pt x="593" y="12"/>
                    <a:pt x="593" y="13"/>
                    <a:pt x="594" y="14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de-DE" sz="2400">
                <a:solidFill>
                  <a:schemeClr val="bg1"/>
                </a:solidFill>
              </a:endParaRPr>
            </a:p>
          </p:txBody>
        </p:sp>
        <p:sp>
          <p:nvSpPr>
            <p:cNvPr id="27" name="Ellipse 26"/>
            <p:cNvSpPr/>
            <p:nvPr/>
          </p:nvSpPr>
          <p:spPr>
            <a:xfrm rot="900000">
              <a:off x="7200579" y="1736803"/>
              <a:ext cx="900187" cy="900187"/>
            </a:xfrm>
            <a:prstGeom prst="ellipse">
              <a:avLst/>
            </a:prstGeom>
            <a:grpFill/>
            <a:ln>
              <a:noFill/>
            </a:ln>
          </p:spPr>
          <p:txBody>
            <a:bodyPr wrap="none" rtlCol="0" anchor="ctr">
              <a:noAutofit/>
            </a:bodyPr>
            <a:lstStyle/>
            <a:p>
              <a:pPr lvl="0" algn="ctr"/>
              <a:r>
                <a:rPr lang="de-DE" sz="1600" dirty="0">
                  <a:solidFill>
                    <a:schemeClr val="bg1"/>
                  </a:solidFill>
                  <a:latin typeface="KG Tangled Up In You 2"/>
                </a:rPr>
                <a:t>Ein Störer </a:t>
              </a:r>
            </a:p>
            <a:p>
              <a:pPr lvl="0" algn="ctr"/>
              <a:r>
                <a:rPr lang="de-DE" sz="1600" dirty="0">
                  <a:solidFill>
                    <a:schemeClr val="bg1"/>
                  </a:solidFill>
                  <a:latin typeface="KG Tangled Up In You 2"/>
                </a:rPr>
                <a:t>in Krakel </a:t>
              </a:r>
            </a:p>
            <a:p>
              <a:pPr lvl="0" algn="ctr"/>
              <a:r>
                <a:rPr lang="de-DE" sz="1600" dirty="0">
                  <a:solidFill>
                    <a:schemeClr val="bg1"/>
                  </a:solidFill>
                  <a:latin typeface="KG Tangled Up In You 2"/>
                </a:rPr>
                <a:t>RUND</a:t>
              </a:r>
            </a:p>
          </p:txBody>
        </p:sp>
      </p:grpSp>
      <p:sp>
        <p:nvSpPr>
          <p:cNvPr id="1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1040534" y="6427471"/>
            <a:ext cx="783164" cy="269663"/>
          </a:xfrm>
        </p:spPr>
        <p:txBody>
          <a:bodyPr/>
          <a:lstStyle/>
          <a:p>
            <a:r>
              <a:rPr lang="de-DE" dirty="0" smtClean="0"/>
              <a:t>Seite </a:t>
            </a:r>
            <a:fld id="{FE7786F9-2BF4-42E8-80C5-112D8F0FAC7E}" type="slidenum">
              <a:rPr lang="de-DE" smtClean="0"/>
              <a:pPr/>
              <a:t>21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391477" y="5516045"/>
            <a:ext cx="29290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Quelle: YES! – Young </a:t>
            </a:r>
            <a:r>
              <a:rPr lang="de-DE" sz="1100" dirty="0" err="1" smtClean="0"/>
              <a:t>Economic</a:t>
            </a:r>
            <a:r>
              <a:rPr lang="de-DE" sz="1100" dirty="0" smtClean="0"/>
              <a:t> Solutions</a:t>
            </a:r>
          </a:p>
        </p:txBody>
      </p:sp>
    </p:spTree>
    <p:extLst>
      <p:ext uri="{BB962C8B-B14F-4D97-AF65-F5344CB8AC3E}">
        <p14:creationId xmlns:p14="http://schemas.microsoft.com/office/powerpoint/2010/main" val="309403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Musterseite mit Mehreren Elementen </a:t>
            </a:r>
            <a:br>
              <a:rPr lang="de-DE" dirty="0"/>
            </a:br>
            <a:r>
              <a:rPr lang="de-DE" dirty="0"/>
              <a:t>für Meilensteine zum rauskopieren</a:t>
            </a:r>
          </a:p>
        </p:txBody>
      </p:sp>
      <p:grpSp>
        <p:nvGrpSpPr>
          <p:cNvPr id="45" name="Gruppieren 44"/>
          <p:cNvGrpSpPr/>
          <p:nvPr/>
        </p:nvGrpSpPr>
        <p:grpSpPr>
          <a:xfrm>
            <a:off x="1219200" y="5120217"/>
            <a:ext cx="611717" cy="569384"/>
            <a:chOff x="914400" y="3840163"/>
            <a:chExt cx="458788" cy="427038"/>
          </a:xfrm>
          <a:solidFill>
            <a:srgbClr val="EC6602"/>
          </a:solidFill>
        </p:grpSpPr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989013" y="4067176"/>
              <a:ext cx="328613" cy="200025"/>
            </a:xfrm>
            <a:custGeom>
              <a:avLst/>
              <a:gdLst>
                <a:gd name="T0" fmla="*/ 300 w 339"/>
                <a:gd name="T1" fmla="*/ 65 h 205"/>
                <a:gd name="T2" fmla="*/ 296 w 339"/>
                <a:gd name="T3" fmla="*/ 71 h 205"/>
                <a:gd name="T4" fmla="*/ 272 w 339"/>
                <a:gd name="T5" fmla="*/ 89 h 205"/>
                <a:gd name="T6" fmla="*/ 257 w 339"/>
                <a:gd name="T7" fmla="*/ 102 h 205"/>
                <a:gd name="T8" fmla="*/ 255 w 339"/>
                <a:gd name="T9" fmla="*/ 101 h 205"/>
                <a:gd name="T10" fmla="*/ 255 w 339"/>
                <a:gd name="T11" fmla="*/ 98 h 205"/>
                <a:gd name="T12" fmla="*/ 281 w 339"/>
                <a:gd name="T13" fmla="*/ 62 h 205"/>
                <a:gd name="T14" fmla="*/ 283 w 339"/>
                <a:gd name="T15" fmla="*/ 59 h 205"/>
                <a:gd name="T16" fmla="*/ 293 w 339"/>
                <a:gd name="T17" fmla="*/ 50 h 205"/>
                <a:gd name="T18" fmla="*/ 300 w 339"/>
                <a:gd name="T19" fmla="*/ 65 h 205"/>
                <a:gd name="T20" fmla="*/ 286 w 339"/>
                <a:gd name="T21" fmla="*/ 41 h 205"/>
                <a:gd name="T22" fmla="*/ 285 w 339"/>
                <a:gd name="T23" fmla="*/ 43 h 205"/>
                <a:gd name="T24" fmla="*/ 263 w 339"/>
                <a:gd name="T25" fmla="*/ 68 h 205"/>
                <a:gd name="T26" fmla="*/ 256 w 339"/>
                <a:gd name="T27" fmla="*/ 69 h 205"/>
                <a:gd name="T28" fmla="*/ 259 w 339"/>
                <a:gd name="T29" fmla="*/ 63 h 205"/>
                <a:gd name="T30" fmla="*/ 279 w 339"/>
                <a:gd name="T31" fmla="*/ 42 h 205"/>
                <a:gd name="T32" fmla="*/ 285 w 339"/>
                <a:gd name="T33" fmla="*/ 40 h 205"/>
                <a:gd name="T34" fmla="*/ 286 w 339"/>
                <a:gd name="T35" fmla="*/ 41 h 205"/>
                <a:gd name="T36" fmla="*/ 250 w 339"/>
                <a:gd name="T37" fmla="*/ 135 h 205"/>
                <a:gd name="T38" fmla="*/ 249 w 339"/>
                <a:gd name="T39" fmla="*/ 139 h 205"/>
                <a:gd name="T40" fmla="*/ 231 w 339"/>
                <a:gd name="T41" fmla="*/ 175 h 205"/>
                <a:gd name="T42" fmla="*/ 220 w 339"/>
                <a:gd name="T43" fmla="*/ 184 h 205"/>
                <a:gd name="T44" fmla="*/ 213 w 339"/>
                <a:gd name="T45" fmla="*/ 174 h 205"/>
                <a:gd name="T46" fmla="*/ 213 w 339"/>
                <a:gd name="T47" fmla="*/ 167 h 205"/>
                <a:gd name="T48" fmla="*/ 246 w 339"/>
                <a:gd name="T49" fmla="*/ 136 h 205"/>
                <a:gd name="T50" fmla="*/ 250 w 339"/>
                <a:gd name="T51" fmla="*/ 135 h 205"/>
                <a:gd name="T52" fmla="*/ 187 w 339"/>
                <a:gd name="T53" fmla="*/ 112 h 205"/>
                <a:gd name="T54" fmla="*/ 186 w 339"/>
                <a:gd name="T55" fmla="*/ 114 h 205"/>
                <a:gd name="T56" fmla="*/ 164 w 339"/>
                <a:gd name="T57" fmla="*/ 145 h 205"/>
                <a:gd name="T58" fmla="*/ 157 w 339"/>
                <a:gd name="T59" fmla="*/ 147 h 205"/>
                <a:gd name="T60" fmla="*/ 157 w 339"/>
                <a:gd name="T61" fmla="*/ 141 h 205"/>
                <a:gd name="T62" fmla="*/ 183 w 339"/>
                <a:gd name="T63" fmla="*/ 112 h 205"/>
                <a:gd name="T64" fmla="*/ 187 w 339"/>
                <a:gd name="T65" fmla="*/ 112 h 205"/>
                <a:gd name="T66" fmla="*/ 74 w 339"/>
                <a:gd name="T67" fmla="*/ 36 h 205"/>
                <a:gd name="T68" fmla="*/ 72 w 339"/>
                <a:gd name="T69" fmla="*/ 44 h 205"/>
                <a:gd name="T70" fmla="*/ 57 w 339"/>
                <a:gd name="T71" fmla="*/ 67 h 205"/>
                <a:gd name="T72" fmla="*/ 54 w 339"/>
                <a:gd name="T73" fmla="*/ 69 h 205"/>
                <a:gd name="T74" fmla="*/ 53 w 339"/>
                <a:gd name="T75" fmla="*/ 64 h 205"/>
                <a:gd name="T76" fmla="*/ 66 w 339"/>
                <a:gd name="T77" fmla="*/ 39 h 205"/>
                <a:gd name="T78" fmla="*/ 74 w 339"/>
                <a:gd name="T79" fmla="*/ 36 h 205"/>
                <a:gd name="T80" fmla="*/ 339 w 339"/>
                <a:gd name="T81" fmla="*/ 189 h 205"/>
                <a:gd name="T82" fmla="*/ 326 w 339"/>
                <a:gd name="T83" fmla="*/ 69 h 205"/>
                <a:gd name="T84" fmla="*/ 312 w 339"/>
                <a:gd name="T85" fmla="*/ 34 h 205"/>
                <a:gd name="T86" fmla="*/ 256 w 339"/>
                <a:gd name="T87" fmla="*/ 0 h 205"/>
                <a:gd name="T88" fmla="*/ 246 w 339"/>
                <a:gd name="T89" fmla="*/ 15 h 205"/>
                <a:gd name="T90" fmla="*/ 229 w 339"/>
                <a:gd name="T91" fmla="*/ 36 h 205"/>
                <a:gd name="T92" fmla="*/ 93 w 339"/>
                <a:gd name="T93" fmla="*/ 16 h 205"/>
                <a:gd name="T94" fmla="*/ 46 w 339"/>
                <a:gd name="T95" fmla="*/ 26 h 205"/>
                <a:gd name="T96" fmla="*/ 26 w 339"/>
                <a:gd name="T97" fmla="*/ 66 h 205"/>
                <a:gd name="T98" fmla="*/ 14 w 339"/>
                <a:gd name="T99" fmla="*/ 111 h 205"/>
                <a:gd name="T100" fmla="*/ 2 w 339"/>
                <a:gd name="T101" fmla="*/ 173 h 205"/>
                <a:gd name="T102" fmla="*/ 18 w 339"/>
                <a:gd name="T103" fmla="*/ 191 h 205"/>
                <a:gd name="T104" fmla="*/ 97 w 339"/>
                <a:gd name="T105" fmla="*/ 199 h 205"/>
                <a:gd name="T106" fmla="*/ 184 w 339"/>
                <a:gd name="T107" fmla="*/ 202 h 205"/>
                <a:gd name="T108" fmla="*/ 256 w 339"/>
                <a:gd name="T109" fmla="*/ 203 h 205"/>
                <a:gd name="T110" fmla="*/ 339 w 339"/>
                <a:gd name="T111" fmla="*/ 189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39" h="205">
                  <a:moveTo>
                    <a:pt x="300" y="65"/>
                  </a:moveTo>
                  <a:cubicBezTo>
                    <a:pt x="300" y="67"/>
                    <a:pt x="298" y="70"/>
                    <a:pt x="296" y="71"/>
                  </a:cubicBezTo>
                  <a:cubicBezTo>
                    <a:pt x="288" y="77"/>
                    <a:pt x="280" y="83"/>
                    <a:pt x="272" y="89"/>
                  </a:cubicBezTo>
                  <a:cubicBezTo>
                    <a:pt x="267" y="93"/>
                    <a:pt x="262" y="98"/>
                    <a:pt x="257" y="102"/>
                  </a:cubicBezTo>
                  <a:cubicBezTo>
                    <a:pt x="256" y="101"/>
                    <a:pt x="255" y="101"/>
                    <a:pt x="255" y="101"/>
                  </a:cubicBezTo>
                  <a:cubicBezTo>
                    <a:pt x="255" y="100"/>
                    <a:pt x="255" y="98"/>
                    <a:pt x="255" y="98"/>
                  </a:cubicBezTo>
                  <a:cubicBezTo>
                    <a:pt x="264" y="85"/>
                    <a:pt x="273" y="74"/>
                    <a:pt x="281" y="62"/>
                  </a:cubicBezTo>
                  <a:cubicBezTo>
                    <a:pt x="282" y="61"/>
                    <a:pt x="283" y="60"/>
                    <a:pt x="283" y="59"/>
                  </a:cubicBezTo>
                  <a:cubicBezTo>
                    <a:pt x="287" y="56"/>
                    <a:pt x="290" y="53"/>
                    <a:pt x="293" y="50"/>
                  </a:cubicBezTo>
                  <a:cubicBezTo>
                    <a:pt x="296" y="55"/>
                    <a:pt x="298" y="60"/>
                    <a:pt x="300" y="65"/>
                  </a:cubicBezTo>
                  <a:moveTo>
                    <a:pt x="286" y="41"/>
                  </a:moveTo>
                  <a:cubicBezTo>
                    <a:pt x="286" y="42"/>
                    <a:pt x="285" y="43"/>
                    <a:pt x="285" y="43"/>
                  </a:cubicBezTo>
                  <a:cubicBezTo>
                    <a:pt x="278" y="52"/>
                    <a:pt x="271" y="60"/>
                    <a:pt x="263" y="68"/>
                  </a:cubicBezTo>
                  <a:cubicBezTo>
                    <a:pt x="262" y="69"/>
                    <a:pt x="259" y="69"/>
                    <a:pt x="256" y="69"/>
                  </a:cubicBezTo>
                  <a:cubicBezTo>
                    <a:pt x="257" y="67"/>
                    <a:pt x="258" y="65"/>
                    <a:pt x="259" y="63"/>
                  </a:cubicBezTo>
                  <a:cubicBezTo>
                    <a:pt x="266" y="56"/>
                    <a:pt x="272" y="49"/>
                    <a:pt x="279" y="42"/>
                  </a:cubicBezTo>
                  <a:cubicBezTo>
                    <a:pt x="281" y="41"/>
                    <a:pt x="283" y="40"/>
                    <a:pt x="285" y="40"/>
                  </a:cubicBezTo>
                  <a:cubicBezTo>
                    <a:pt x="285" y="40"/>
                    <a:pt x="285" y="41"/>
                    <a:pt x="286" y="41"/>
                  </a:cubicBezTo>
                  <a:moveTo>
                    <a:pt x="250" y="135"/>
                  </a:moveTo>
                  <a:cubicBezTo>
                    <a:pt x="249" y="136"/>
                    <a:pt x="249" y="137"/>
                    <a:pt x="249" y="139"/>
                  </a:cubicBezTo>
                  <a:cubicBezTo>
                    <a:pt x="243" y="151"/>
                    <a:pt x="237" y="163"/>
                    <a:pt x="231" y="175"/>
                  </a:cubicBezTo>
                  <a:cubicBezTo>
                    <a:pt x="229" y="178"/>
                    <a:pt x="225" y="180"/>
                    <a:pt x="220" y="184"/>
                  </a:cubicBezTo>
                  <a:cubicBezTo>
                    <a:pt x="217" y="180"/>
                    <a:pt x="214" y="177"/>
                    <a:pt x="213" y="174"/>
                  </a:cubicBezTo>
                  <a:cubicBezTo>
                    <a:pt x="212" y="172"/>
                    <a:pt x="212" y="168"/>
                    <a:pt x="213" y="167"/>
                  </a:cubicBezTo>
                  <a:cubicBezTo>
                    <a:pt x="223" y="157"/>
                    <a:pt x="235" y="147"/>
                    <a:pt x="246" y="136"/>
                  </a:cubicBezTo>
                  <a:cubicBezTo>
                    <a:pt x="247" y="135"/>
                    <a:pt x="248" y="135"/>
                    <a:pt x="250" y="135"/>
                  </a:cubicBezTo>
                  <a:moveTo>
                    <a:pt x="187" y="112"/>
                  </a:moveTo>
                  <a:cubicBezTo>
                    <a:pt x="186" y="113"/>
                    <a:pt x="186" y="113"/>
                    <a:pt x="186" y="114"/>
                  </a:cubicBezTo>
                  <a:cubicBezTo>
                    <a:pt x="179" y="124"/>
                    <a:pt x="172" y="135"/>
                    <a:pt x="164" y="145"/>
                  </a:cubicBezTo>
                  <a:cubicBezTo>
                    <a:pt x="163" y="147"/>
                    <a:pt x="160" y="147"/>
                    <a:pt x="157" y="147"/>
                  </a:cubicBezTo>
                  <a:cubicBezTo>
                    <a:pt x="157" y="145"/>
                    <a:pt x="157" y="143"/>
                    <a:pt x="157" y="141"/>
                  </a:cubicBezTo>
                  <a:cubicBezTo>
                    <a:pt x="159" y="125"/>
                    <a:pt x="175" y="122"/>
                    <a:pt x="183" y="112"/>
                  </a:cubicBezTo>
                  <a:cubicBezTo>
                    <a:pt x="184" y="111"/>
                    <a:pt x="185" y="112"/>
                    <a:pt x="187" y="112"/>
                  </a:cubicBezTo>
                  <a:moveTo>
                    <a:pt x="74" y="36"/>
                  </a:moveTo>
                  <a:cubicBezTo>
                    <a:pt x="74" y="39"/>
                    <a:pt x="74" y="42"/>
                    <a:pt x="72" y="44"/>
                  </a:cubicBezTo>
                  <a:cubicBezTo>
                    <a:pt x="68" y="52"/>
                    <a:pt x="62" y="59"/>
                    <a:pt x="57" y="67"/>
                  </a:cubicBezTo>
                  <a:cubicBezTo>
                    <a:pt x="57" y="68"/>
                    <a:pt x="55" y="68"/>
                    <a:pt x="54" y="69"/>
                  </a:cubicBezTo>
                  <a:cubicBezTo>
                    <a:pt x="54" y="68"/>
                    <a:pt x="54" y="66"/>
                    <a:pt x="53" y="64"/>
                  </a:cubicBezTo>
                  <a:cubicBezTo>
                    <a:pt x="57" y="56"/>
                    <a:pt x="61" y="47"/>
                    <a:pt x="66" y="39"/>
                  </a:cubicBezTo>
                  <a:cubicBezTo>
                    <a:pt x="67" y="37"/>
                    <a:pt x="71" y="37"/>
                    <a:pt x="74" y="36"/>
                  </a:cubicBezTo>
                  <a:moveTo>
                    <a:pt x="339" y="189"/>
                  </a:moveTo>
                  <a:cubicBezTo>
                    <a:pt x="338" y="161"/>
                    <a:pt x="328" y="97"/>
                    <a:pt x="326" y="69"/>
                  </a:cubicBezTo>
                  <a:cubicBezTo>
                    <a:pt x="325" y="56"/>
                    <a:pt x="319" y="45"/>
                    <a:pt x="312" y="34"/>
                  </a:cubicBezTo>
                  <a:cubicBezTo>
                    <a:pt x="299" y="15"/>
                    <a:pt x="276" y="13"/>
                    <a:pt x="256" y="0"/>
                  </a:cubicBezTo>
                  <a:cubicBezTo>
                    <a:pt x="252" y="5"/>
                    <a:pt x="248" y="10"/>
                    <a:pt x="246" y="15"/>
                  </a:cubicBezTo>
                  <a:cubicBezTo>
                    <a:pt x="242" y="23"/>
                    <a:pt x="238" y="32"/>
                    <a:pt x="229" y="36"/>
                  </a:cubicBezTo>
                  <a:cubicBezTo>
                    <a:pt x="217" y="41"/>
                    <a:pt x="145" y="81"/>
                    <a:pt x="93" y="16"/>
                  </a:cubicBezTo>
                  <a:cubicBezTo>
                    <a:pt x="79" y="10"/>
                    <a:pt x="54" y="14"/>
                    <a:pt x="46" y="26"/>
                  </a:cubicBezTo>
                  <a:cubicBezTo>
                    <a:pt x="38" y="39"/>
                    <a:pt x="31" y="52"/>
                    <a:pt x="26" y="66"/>
                  </a:cubicBezTo>
                  <a:cubicBezTo>
                    <a:pt x="21" y="81"/>
                    <a:pt x="17" y="96"/>
                    <a:pt x="14" y="111"/>
                  </a:cubicBezTo>
                  <a:cubicBezTo>
                    <a:pt x="9" y="132"/>
                    <a:pt x="5" y="152"/>
                    <a:pt x="2" y="173"/>
                  </a:cubicBezTo>
                  <a:cubicBezTo>
                    <a:pt x="0" y="184"/>
                    <a:pt x="7" y="190"/>
                    <a:pt x="18" y="191"/>
                  </a:cubicBezTo>
                  <a:cubicBezTo>
                    <a:pt x="44" y="194"/>
                    <a:pt x="71" y="197"/>
                    <a:pt x="97" y="199"/>
                  </a:cubicBezTo>
                  <a:cubicBezTo>
                    <a:pt x="126" y="201"/>
                    <a:pt x="155" y="201"/>
                    <a:pt x="184" y="202"/>
                  </a:cubicBezTo>
                  <a:cubicBezTo>
                    <a:pt x="208" y="203"/>
                    <a:pt x="232" y="202"/>
                    <a:pt x="256" y="203"/>
                  </a:cubicBezTo>
                  <a:cubicBezTo>
                    <a:pt x="276" y="205"/>
                    <a:pt x="339" y="197"/>
                    <a:pt x="339" y="18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de-DE" sz="2400"/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1066800" y="3922713"/>
              <a:ext cx="171450" cy="177800"/>
            </a:xfrm>
            <a:custGeom>
              <a:avLst/>
              <a:gdLst>
                <a:gd name="T0" fmla="*/ 118 w 176"/>
                <a:gd name="T1" fmla="*/ 149 h 182"/>
                <a:gd name="T2" fmla="*/ 114 w 176"/>
                <a:gd name="T3" fmla="*/ 145 h 182"/>
                <a:gd name="T4" fmla="*/ 131 w 176"/>
                <a:gd name="T5" fmla="*/ 126 h 182"/>
                <a:gd name="T6" fmla="*/ 135 w 176"/>
                <a:gd name="T7" fmla="*/ 128 h 182"/>
                <a:gd name="T8" fmla="*/ 118 w 176"/>
                <a:gd name="T9" fmla="*/ 149 h 182"/>
                <a:gd name="T10" fmla="*/ 113 w 176"/>
                <a:gd name="T11" fmla="*/ 8 h 182"/>
                <a:gd name="T12" fmla="*/ 100 w 176"/>
                <a:gd name="T13" fmla="*/ 4 h 182"/>
                <a:gd name="T14" fmla="*/ 74 w 176"/>
                <a:gd name="T15" fmla="*/ 6 h 182"/>
                <a:gd name="T16" fmla="*/ 35 w 176"/>
                <a:gd name="T17" fmla="*/ 25 h 182"/>
                <a:gd name="T18" fmla="*/ 12 w 176"/>
                <a:gd name="T19" fmla="*/ 53 h 182"/>
                <a:gd name="T20" fmla="*/ 2 w 176"/>
                <a:gd name="T21" fmla="*/ 92 h 182"/>
                <a:gd name="T22" fmla="*/ 18 w 176"/>
                <a:gd name="T23" fmla="*/ 148 h 182"/>
                <a:gd name="T24" fmla="*/ 58 w 176"/>
                <a:gd name="T25" fmla="*/ 174 h 182"/>
                <a:gd name="T26" fmla="*/ 92 w 176"/>
                <a:gd name="T27" fmla="*/ 178 h 182"/>
                <a:gd name="T28" fmla="*/ 120 w 176"/>
                <a:gd name="T29" fmla="*/ 167 h 182"/>
                <a:gd name="T30" fmla="*/ 140 w 176"/>
                <a:gd name="T31" fmla="*/ 153 h 182"/>
                <a:gd name="T32" fmla="*/ 168 w 176"/>
                <a:gd name="T33" fmla="*/ 101 h 182"/>
                <a:gd name="T34" fmla="*/ 113 w 176"/>
                <a:gd name="T35" fmla="*/ 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6" h="182">
                  <a:moveTo>
                    <a:pt x="118" y="149"/>
                  </a:moveTo>
                  <a:cubicBezTo>
                    <a:pt x="118" y="148"/>
                    <a:pt x="113" y="146"/>
                    <a:pt x="114" y="145"/>
                  </a:cubicBezTo>
                  <a:cubicBezTo>
                    <a:pt x="116" y="139"/>
                    <a:pt x="125" y="131"/>
                    <a:pt x="131" y="126"/>
                  </a:cubicBezTo>
                  <a:cubicBezTo>
                    <a:pt x="131" y="125"/>
                    <a:pt x="134" y="128"/>
                    <a:pt x="135" y="128"/>
                  </a:cubicBezTo>
                  <a:cubicBezTo>
                    <a:pt x="139" y="132"/>
                    <a:pt x="118" y="149"/>
                    <a:pt x="118" y="149"/>
                  </a:cubicBezTo>
                  <a:moveTo>
                    <a:pt x="113" y="8"/>
                  </a:moveTo>
                  <a:cubicBezTo>
                    <a:pt x="108" y="7"/>
                    <a:pt x="104" y="5"/>
                    <a:pt x="100" y="4"/>
                  </a:cubicBezTo>
                  <a:cubicBezTo>
                    <a:pt x="94" y="3"/>
                    <a:pt x="91" y="0"/>
                    <a:pt x="74" y="6"/>
                  </a:cubicBezTo>
                  <a:cubicBezTo>
                    <a:pt x="57" y="12"/>
                    <a:pt x="50" y="16"/>
                    <a:pt x="35" y="25"/>
                  </a:cubicBezTo>
                  <a:cubicBezTo>
                    <a:pt x="24" y="31"/>
                    <a:pt x="15" y="40"/>
                    <a:pt x="12" y="53"/>
                  </a:cubicBezTo>
                  <a:cubicBezTo>
                    <a:pt x="8" y="66"/>
                    <a:pt x="4" y="79"/>
                    <a:pt x="2" y="92"/>
                  </a:cubicBezTo>
                  <a:cubicBezTo>
                    <a:pt x="0" y="112"/>
                    <a:pt x="3" y="133"/>
                    <a:pt x="18" y="148"/>
                  </a:cubicBezTo>
                  <a:cubicBezTo>
                    <a:pt x="30" y="159"/>
                    <a:pt x="44" y="167"/>
                    <a:pt x="58" y="174"/>
                  </a:cubicBezTo>
                  <a:cubicBezTo>
                    <a:pt x="68" y="179"/>
                    <a:pt x="80" y="182"/>
                    <a:pt x="92" y="178"/>
                  </a:cubicBezTo>
                  <a:cubicBezTo>
                    <a:pt x="101" y="174"/>
                    <a:pt x="111" y="171"/>
                    <a:pt x="120" y="167"/>
                  </a:cubicBezTo>
                  <a:cubicBezTo>
                    <a:pt x="127" y="163"/>
                    <a:pt x="135" y="159"/>
                    <a:pt x="140" y="153"/>
                  </a:cubicBezTo>
                  <a:cubicBezTo>
                    <a:pt x="154" y="138"/>
                    <a:pt x="163" y="121"/>
                    <a:pt x="168" y="101"/>
                  </a:cubicBezTo>
                  <a:cubicBezTo>
                    <a:pt x="176" y="69"/>
                    <a:pt x="148" y="15"/>
                    <a:pt x="113" y="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de-DE" sz="2400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950913" y="3840163"/>
              <a:ext cx="142875" cy="138113"/>
            </a:xfrm>
            <a:custGeom>
              <a:avLst/>
              <a:gdLst>
                <a:gd name="T0" fmla="*/ 0 w 146"/>
                <a:gd name="T1" fmla="*/ 90 h 141"/>
                <a:gd name="T2" fmla="*/ 35 w 146"/>
                <a:gd name="T3" fmla="*/ 16 h 141"/>
                <a:gd name="T4" fmla="*/ 66 w 146"/>
                <a:gd name="T5" fmla="*/ 7 h 141"/>
                <a:gd name="T6" fmla="*/ 77 w 146"/>
                <a:gd name="T7" fmla="*/ 6 h 141"/>
                <a:gd name="T8" fmla="*/ 143 w 146"/>
                <a:gd name="T9" fmla="*/ 70 h 141"/>
                <a:gd name="T10" fmla="*/ 135 w 146"/>
                <a:gd name="T11" fmla="*/ 89 h 141"/>
                <a:gd name="T12" fmla="*/ 98 w 146"/>
                <a:gd name="T13" fmla="*/ 119 h 141"/>
                <a:gd name="T14" fmla="*/ 70 w 146"/>
                <a:gd name="T15" fmla="*/ 131 h 141"/>
                <a:gd name="T16" fmla="*/ 9 w 146"/>
                <a:gd name="T17" fmla="*/ 112 h 141"/>
                <a:gd name="T18" fmla="*/ 0 w 146"/>
                <a:gd name="T19" fmla="*/ 9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6" h="141">
                  <a:moveTo>
                    <a:pt x="0" y="90"/>
                  </a:moveTo>
                  <a:cubicBezTo>
                    <a:pt x="3" y="57"/>
                    <a:pt x="12" y="33"/>
                    <a:pt x="35" y="16"/>
                  </a:cubicBezTo>
                  <a:cubicBezTo>
                    <a:pt x="44" y="9"/>
                    <a:pt x="54" y="4"/>
                    <a:pt x="66" y="7"/>
                  </a:cubicBezTo>
                  <a:cubicBezTo>
                    <a:pt x="70" y="7"/>
                    <a:pt x="73" y="7"/>
                    <a:pt x="77" y="6"/>
                  </a:cubicBezTo>
                  <a:cubicBezTo>
                    <a:pt x="119" y="0"/>
                    <a:pt x="146" y="30"/>
                    <a:pt x="143" y="70"/>
                  </a:cubicBezTo>
                  <a:cubicBezTo>
                    <a:pt x="142" y="77"/>
                    <a:pt x="139" y="83"/>
                    <a:pt x="135" y="89"/>
                  </a:cubicBezTo>
                  <a:cubicBezTo>
                    <a:pt x="125" y="101"/>
                    <a:pt x="114" y="113"/>
                    <a:pt x="98" y="119"/>
                  </a:cubicBezTo>
                  <a:cubicBezTo>
                    <a:pt x="88" y="122"/>
                    <a:pt x="79" y="127"/>
                    <a:pt x="70" y="131"/>
                  </a:cubicBezTo>
                  <a:cubicBezTo>
                    <a:pt x="46" y="141"/>
                    <a:pt x="22" y="134"/>
                    <a:pt x="9" y="112"/>
                  </a:cubicBezTo>
                  <a:cubicBezTo>
                    <a:pt x="4" y="104"/>
                    <a:pt x="2" y="95"/>
                    <a:pt x="0" y="9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de-DE" sz="2400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1235075" y="3973513"/>
              <a:ext cx="138113" cy="120650"/>
            </a:xfrm>
            <a:custGeom>
              <a:avLst/>
              <a:gdLst>
                <a:gd name="T0" fmla="*/ 21 w 142"/>
                <a:gd name="T1" fmla="*/ 18 h 124"/>
                <a:gd name="T2" fmla="*/ 113 w 142"/>
                <a:gd name="T3" fmla="*/ 0 h 124"/>
                <a:gd name="T4" fmla="*/ 134 w 142"/>
                <a:gd name="T5" fmla="*/ 41 h 124"/>
                <a:gd name="T6" fmla="*/ 135 w 142"/>
                <a:gd name="T7" fmla="*/ 101 h 124"/>
                <a:gd name="T8" fmla="*/ 68 w 142"/>
                <a:gd name="T9" fmla="*/ 114 h 124"/>
                <a:gd name="T10" fmla="*/ 45 w 142"/>
                <a:gd name="T11" fmla="*/ 96 h 124"/>
                <a:gd name="T12" fmla="*/ 1 w 142"/>
                <a:gd name="T13" fmla="*/ 75 h 124"/>
                <a:gd name="T14" fmla="*/ 21 w 142"/>
                <a:gd name="T15" fmla="*/ 18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124">
                  <a:moveTo>
                    <a:pt x="21" y="18"/>
                  </a:moveTo>
                  <a:cubicBezTo>
                    <a:pt x="54" y="17"/>
                    <a:pt x="87" y="20"/>
                    <a:pt x="113" y="0"/>
                  </a:cubicBezTo>
                  <a:cubicBezTo>
                    <a:pt x="129" y="8"/>
                    <a:pt x="135" y="23"/>
                    <a:pt x="134" y="41"/>
                  </a:cubicBezTo>
                  <a:cubicBezTo>
                    <a:pt x="133" y="52"/>
                    <a:pt x="142" y="91"/>
                    <a:pt x="135" y="101"/>
                  </a:cubicBezTo>
                  <a:cubicBezTo>
                    <a:pt x="133" y="103"/>
                    <a:pt x="77" y="124"/>
                    <a:pt x="68" y="114"/>
                  </a:cubicBezTo>
                  <a:cubicBezTo>
                    <a:pt x="61" y="107"/>
                    <a:pt x="53" y="101"/>
                    <a:pt x="45" y="96"/>
                  </a:cubicBezTo>
                  <a:cubicBezTo>
                    <a:pt x="37" y="92"/>
                    <a:pt x="0" y="89"/>
                    <a:pt x="1" y="75"/>
                  </a:cubicBezTo>
                  <a:cubicBezTo>
                    <a:pt x="2" y="54"/>
                    <a:pt x="12" y="36"/>
                    <a:pt x="21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de-DE" sz="2400"/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914400" y="3983038"/>
              <a:ext cx="144463" cy="115888"/>
            </a:xfrm>
            <a:custGeom>
              <a:avLst/>
              <a:gdLst>
                <a:gd name="T0" fmla="*/ 43 w 148"/>
                <a:gd name="T1" fmla="*/ 3 h 118"/>
                <a:gd name="T2" fmla="*/ 92 w 148"/>
                <a:gd name="T3" fmla="*/ 11 h 118"/>
                <a:gd name="T4" fmla="*/ 136 w 148"/>
                <a:gd name="T5" fmla="*/ 0 h 118"/>
                <a:gd name="T6" fmla="*/ 142 w 148"/>
                <a:gd name="T7" fmla="*/ 19 h 118"/>
                <a:gd name="T8" fmla="*/ 139 w 148"/>
                <a:gd name="T9" fmla="*/ 45 h 118"/>
                <a:gd name="T10" fmla="*/ 148 w 148"/>
                <a:gd name="T11" fmla="*/ 89 h 118"/>
                <a:gd name="T12" fmla="*/ 137 w 148"/>
                <a:gd name="T13" fmla="*/ 93 h 118"/>
                <a:gd name="T14" fmla="*/ 95 w 148"/>
                <a:gd name="T15" fmla="*/ 111 h 118"/>
                <a:gd name="T16" fmla="*/ 91 w 148"/>
                <a:gd name="T17" fmla="*/ 117 h 118"/>
                <a:gd name="T18" fmla="*/ 89 w 148"/>
                <a:gd name="T19" fmla="*/ 118 h 118"/>
                <a:gd name="T20" fmla="*/ 59 w 148"/>
                <a:gd name="T21" fmla="*/ 111 h 118"/>
                <a:gd name="T22" fmla="*/ 24 w 148"/>
                <a:gd name="T23" fmla="*/ 114 h 118"/>
                <a:gd name="T24" fmla="*/ 43 w 148"/>
                <a:gd name="T25" fmla="*/ 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118">
                  <a:moveTo>
                    <a:pt x="43" y="3"/>
                  </a:moveTo>
                  <a:cubicBezTo>
                    <a:pt x="60" y="14"/>
                    <a:pt x="76" y="11"/>
                    <a:pt x="92" y="11"/>
                  </a:cubicBezTo>
                  <a:cubicBezTo>
                    <a:pt x="108" y="11"/>
                    <a:pt x="122" y="5"/>
                    <a:pt x="136" y="0"/>
                  </a:cubicBezTo>
                  <a:cubicBezTo>
                    <a:pt x="145" y="6"/>
                    <a:pt x="143" y="13"/>
                    <a:pt x="142" y="19"/>
                  </a:cubicBezTo>
                  <a:cubicBezTo>
                    <a:pt x="141" y="28"/>
                    <a:pt x="140" y="37"/>
                    <a:pt x="139" y="45"/>
                  </a:cubicBezTo>
                  <a:cubicBezTo>
                    <a:pt x="138" y="50"/>
                    <a:pt x="143" y="78"/>
                    <a:pt x="148" y="89"/>
                  </a:cubicBezTo>
                  <a:cubicBezTo>
                    <a:pt x="144" y="90"/>
                    <a:pt x="140" y="93"/>
                    <a:pt x="137" y="93"/>
                  </a:cubicBezTo>
                  <a:cubicBezTo>
                    <a:pt x="119" y="92"/>
                    <a:pt x="105" y="97"/>
                    <a:pt x="95" y="111"/>
                  </a:cubicBezTo>
                  <a:cubicBezTo>
                    <a:pt x="94" y="113"/>
                    <a:pt x="92" y="115"/>
                    <a:pt x="91" y="117"/>
                  </a:cubicBezTo>
                  <a:cubicBezTo>
                    <a:pt x="90" y="118"/>
                    <a:pt x="89" y="118"/>
                    <a:pt x="89" y="118"/>
                  </a:cubicBezTo>
                  <a:cubicBezTo>
                    <a:pt x="78" y="115"/>
                    <a:pt x="68" y="111"/>
                    <a:pt x="59" y="111"/>
                  </a:cubicBezTo>
                  <a:cubicBezTo>
                    <a:pt x="49" y="111"/>
                    <a:pt x="33" y="111"/>
                    <a:pt x="24" y="114"/>
                  </a:cubicBezTo>
                  <a:cubicBezTo>
                    <a:pt x="12" y="107"/>
                    <a:pt x="0" y="38"/>
                    <a:pt x="43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de-DE" sz="2400"/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1223963" y="3860801"/>
              <a:ext cx="122238" cy="114300"/>
            </a:xfrm>
            <a:custGeom>
              <a:avLst/>
              <a:gdLst>
                <a:gd name="T0" fmla="*/ 38 w 125"/>
                <a:gd name="T1" fmla="*/ 112 h 117"/>
                <a:gd name="T2" fmla="*/ 3 w 125"/>
                <a:gd name="T3" fmla="*/ 61 h 117"/>
                <a:gd name="T4" fmla="*/ 8 w 125"/>
                <a:gd name="T5" fmla="*/ 39 h 117"/>
                <a:gd name="T6" fmla="*/ 62 w 125"/>
                <a:gd name="T7" fmla="*/ 3 h 117"/>
                <a:gd name="T8" fmla="*/ 114 w 125"/>
                <a:gd name="T9" fmla="*/ 38 h 117"/>
                <a:gd name="T10" fmla="*/ 104 w 125"/>
                <a:gd name="T11" fmla="*/ 98 h 117"/>
                <a:gd name="T12" fmla="*/ 38 w 125"/>
                <a:gd name="T13" fmla="*/ 112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117">
                  <a:moveTo>
                    <a:pt x="38" y="112"/>
                  </a:moveTo>
                  <a:cubicBezTo>
                    <a:pt x="20" y="111"/>
                    <a:pt x="0" y="90"/>
                    <a:pt x="3" y="61"/>
                  </a:cubicBezTo>
                  <a:cubicBezTo>
                    <a:pt x="4" y="53"/>
                    <a:pt x="6" y="46"/>
                    <a:pt x="8" y="39"/>
                  </a:cubicBezTo>
                  <a:cubicBezTo>
                    <a:pt x="15" y="15"/>
                    <a:pt x="37" y="0"/>
                    <a:pt x="62" y="3"/>
                  </a:cubicBezTo>
                  <a:cubicBezTo>
                    <a:pt x="84" y="6"/>
                    <a:pt x="103" y="17"/>
                    <a:pt x="114" y="38"/>
                  </a:cubicBezTo>
                  <a:cubicBezTo>
                    <a:pt x="125" y="60"/>
                    <a:pt x="122" y="79"/>
                    <a:pt x="104" y="98"/>
                  </a:cubicBezTo>
                  <a:cubicBezTo>
                    <a:pt x="82" y="117"/>
                    <a:pt x="57" y="113"/>
                    <a:pt x="38" y="11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de-DE" sz="2400"/>
            </a:p>
          </p:txBody>
        </p:sp>
      </p:grpSp>
      <p:sp>
        <p:nvSpPr>
          <p:cNvPr id="15" name="Freeform 11"/>
          <p:cNvSpPr>
            <a:spLocks noEditPoints="1"/>
          </p:cNvSpPr>
          <p:nvPr/>
        </p:nvSpPr>
        <p:spPr bwMode="auto">
          <a:xfrm>
            <a:off x="8468785" y="2899835"/>
            <a:ext cx="1513417" cy="414867"/>
          </a:xfrm>
          <a:custGeom>
            <a:avLst/>
            <a:gdLst>
              <a:gd name="T0" fmla="*/ 410 w 1166"/>
              <a:gd name="T1" fmla="*/ 47 h 318"/>
              <a:gd name="T2" fmla="*/ 333 w 1166"/>
              <a:gd name="T3" fmla="*/ 39 h 318"/>
              <a:gd name="T4" fmla="*/ 1103 w 1166"/>
              <a:gd name="T5" fmla="*/ 49 h 318"/>
              <a:gd name="T6" fmla="*/ 922 w 1166"/>
              <a:gd name="T7" fmla="*/ 48 h 318"/>
              <a:gd name="T8" fmla="*/ 933 w 1166"/>
              <a:gd name="T9" fmla="*/ 51 h 318"/>
              <a:gd name="T10" fmla="*/ 1102 w 1166"/>
              <a:gd name="T11" fmla="*/ 54 h 318"/>
              <a:gd name="T12" fmla="*/ 1093 w 1166"/>
              <a:gd name="T13" fmla="*/ 208 h 318"/>
              <a:gd name="T14" fmla="*/ 1124 w 1166"/>
              <a:gd name="T15" fmla="*/ 227 h 318"/>
              <a:gd name="T16" fmla="*/ 1144 w 1166"/>
              <a:gd name="T17" fmla="*/ 241 h 318"/>
              <a:gd name="T18" fmla="*/ 1091 w 1166"/>
              <a:gd name="T19" fmla="*/ 255 h 318"/>
              <a:gd name="T20" fmla="*/ 1089 w 1166"/>
              <a:gd name="T21" fmla="*/ 277 h 318"/>
              <a:gd name="T22" fmla="*/ 1073 w 1166"/>
              <a:gd name="T23" fmla="*/ 293 h 318"/>
              <a:gd name="T24" fmla="*/ 775 w 1166"/>
              <a:gd name="T25" fmla="*/ 293 h 318"/>
              <a:gd name="T26" fmla="*/ 599 w 1166"/>
              <a:gd name="T27" fmla="*/ 297 h 318"/>
              <a:gd name="T28" fmla="*/ 536 w 1166"/>
              <a:gd name="T29" fmla="*/ 297 h 318"/>
              <a:gd name="T30" fmla="*/ 529 w 1166"/>
              <a:gd name="T31" fmla="*/ 299 h 318"/>
              <a:gd name="T32" fmla="*/ 482 w 1166"/>
              <a:gd name="T33" fmla="*/ 303 h 318"/>
              <a:gd name="T34" fmla="*/ 419 w 1166"/>
              <a:gd name="T35" fmla="*/ 305 h 318"/>
              <a:gd name="T36" fmla="*/ 327 w 1166"/>
              <a:gd name="T37" fmla="*/ 307 h 318"/>
              <a:gd name="T38" fmla="*/ 388 w 1166"/>
              <a:gd name="T39" fmla="*/ 314 h 318"/>
              <a:gd name="T40" fmla="*/ 344 w 1166"/>
              <a:gd name="T41" fmla="*/ 317 h 318"/>
              <a:gd name="T42" fmla="*/ 233 w 1166"/>
              <a:gd name="T43" fmla="*/ 300 h 318"/>
              <a:gd name="T44" fmla="*/ 70 w 1166"/>
              <a:gd name="T45" fmla="*/ 301 h 318"/>
              <a:gd name="T46" fmla="*/ 52 w 1166"/>
              <a:gd name="T47" fmla="*/ 274 h 318"/>
              <a:gd name="T48" fmla="*/ 55 w 1166"/>
              <a:gd name="T49" fmla="*/ 255 h 318"/>
              <a:gd name="T50" fmla="*/ 68 w 1166"/>
              <a:gd name="T51" fmla="*/ 229 h 318"/>
              <a:gd name="T52" fmla="*/ 86 w 1166"/>
              <a:gd name="T53" fmla="*/ 208 h 318"/>
              <a:gd name="T54" fmla="*/ 124 w 1166"/>
              <a:gd name="T55" fmla="*/ 203 h 318"/>
              <a:gd name="T56" fmla="*/ 59 w 1166"/>
              <a:gd name="T57" fmla="*/ 198 h 318"/>
              <a:gd name="T58" fmla="*/ 64 w 1166"/>
              <a:gd name="T59" fmla="*/ 182 h 318"/>
              <a:gd name="T60" fmla="*/ 120 w 1166"/>
              <a:gd name="T61" fmla="*/ 151 h 318"/>
              <a:gd name="T62" fmla="*/ 39 w 1166"/>
              <a:gd name="T63" fmla="*/ 136 h 318"/>
              <a:gd name="T64" fmla="*/ 22 w 1166"/>
              <a:gd name="T65" fmla="*/ 114 h 318"/>
              <a:gd name="T66" fmla="*/ 165 w 1166"/>
              <a:gd name="T67" fmla="*/ 100 h 318"/>
              <a:gd name="T68" fmla="*/ 164 w 1166"/>
              <a:gd name="T69" fmla="*/ 90 h 318"/>
              <a:gd name="T70" fmla="*/ 12 w 1166"/>
              <a:gd name="T71" fmla="*/ 92 h 318"/>
              <a:gd name="T72" fmla="*/ 8 w 1166"/>
              <a:gd name="T73" fmla="*/ 81 h 318"/>
              <a:gd name="T74" fmla="*/ 34 w 1166"/>
              <a:gd name="T75" fmla="*/ 64 h 318"/>
              <a:gd name="T76" fmla="*/ 132 w 1166"/>
              <a:gd name="T77" fmla="*/ 65 h 318"/>
              <a:gd name="T78" fmla="*/ 128 w 1166"/>
              <a:gd name="T79" fmla="*/ 32 h 318"/>
              <a:gd name="T80" fmla="*/ 152 w 1166"/>
              <a:gd name="T81" fmla="*/ 15 h 318"/>
              <a:gd name="T82" fmla="*/ 209 w 1166"/>
              <a:gd name="T83" fmla="*/ 6 h 318"/>
              <a:gd name="T84" fmla="*/ 258 w 1166"/>
              <a:gd name="T85" fmla="*/ 11 h 318"/>
              <a:gd name="T86" fmla="*/ 227 w 1166"/>
              <a:gd name="T87" fmla="*/ 18 h 318"/>
              <a:gd name="T88" fmla="*/ 286 w 1166"/>
              <a:gd name="T89" fmla="*/ 20 h 318"/>
              <a:gd name="T90" fmla="*/ 428 w 1166"/>
              <a:gd name="T91" fmla="*/ 17 h 318"/>
              <a:gd name="T92" fmla="*/ 649 w 1166"/>
              <a:gd name="T93" fmla="*/ 14 h 318"/>
              <a:gd name="T94" fmla="*/ 1047 w 1166"/>
              <a:gd name="T95" fmla="*/ 28 h 318"/>
              <a:gd name="T96" fmla="*/ 1139 w 1166"/>
              <a:gd name="T97" fmla="*/ 70 h 318"/>
              <a:gd name="T98" fmla="*/ 1163 w 1166"/>
              <a:gd name="T99" fmla="*/ 91 h 318"/>
              <a:gd name="T100" fmla="*/ 1033 w 1166"/>
              <a:gd name="T101" fmla="*/ 105 h 318"/>
              <a:gd name="T102" fmla="*/ 1088 w 1166"/>
              <a:gd name="T103" fmla="*/ 119 h 318"/>
              <a:gd name="T104" fmla="*/ 1126 w 1166"/>
              <a:gd name="T105" fmla="*/ 135 h 318"/>
              <a:gd name="T106" fmla="*/ 1048 w 1166"/>
              <a:gd name="T107" fmla="*/ 136 h 318"/>
              <a:gd name="T108" fmla="*/ 1034 w 1166"/>
              <a:gd name="T109" fmla="*/ 158 h 318"/>
              <a:gd name="T110" fmla="*/ 1130 w 1166"/>
              <a:gd name="T111" fmla="*/ 177 h 318"/>
              <a:gd name="T112" fmla="*/ 1119 w 1166"/>
              <a:gd name="T113" fmla="*/ 195 h 318"/>
              <a:gd name="T114" fmla="*/ 1011 w 1166"/>
              <a:gd name="T115" fmla="*/ 202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166" h="318">
                <a:moveTo>
                  <a:pt x="333" y="39"/>
                </a:moveTo>
                <a:cubicBezTo>
                  <a:pt x="357" y="50"/>
                  <a:pt x="383" y="49"/>
                  <a:pt x="410" y="47"/>
                </a:cubicBezTo>
                <a:cubicBezTo>
                  <a:pt x="414" y="47"/>
                  <a:pt x="418" y="42"/>
                  <a:pt x="425" y="37"/>
                </a:cubicBezTo>
                <a:cubicBezTo>
                  <a:pt x="390" y="37"/>
                  <a:pt x="361" y="38"/>
                  <a:pt x="333" y="39"/>
                </a:cubicBezTo>
                <a:moveTo>
                  <a:pt x="1102" y="54"/>
                </a:moveTo>
                <a:cubicBezTo>
                  <a:pt x="1103" y="52"/>
                  <a:pt x="1103" y="51"/>
                  <a:pt x="1103" y="49"/>
                </a:cubicBezTo>
                <a:cubicBezTo>
                  <a:pt x="1053" y="44"/>
                  <a:pt x="1002" y="45"/>
                  <a:pt x="951" y="43"/>
                </a:cubicBezTo>
                <a:cubicBezTo>
                  <a:pt x="942" y="43"/>
                  <a:pt x="933" y="46"/>
                  <a:pt x="922" y="48"/>
                </a:cubicBezTo>
                <a:cubicBezTo>
                  <a:pt x="927" y="50"/>
                  <a:pt x="928" y="50"/>
                  <a:pt x="929" y="51"/>
                </a:cubicBezTo>
                <a:cubicBezTo>
                  <a:pt x="930" y="51"/>
                  <a:pt x="931" y="51"/>
                  <a:pt x="933" y="51"/>
                </a:cubicBezTo>
                <a:cubicBezTo>
                  <a:pt x="976" y="53"/>
                  <a:pt x="1019" y="46"/>
                  <a:pt x="1062" y="55"/>
                </a:cubicBezTo>
                <a:cubicBezTo>
                  <a:pt x="1073" y="58"/>
                  <a:pt x="1089" y="55"/>
                  <a:pt x="1102" y="54"/>
                </a:cubicBezTo>
                <a:moveTo>
                  <a:pt x="1012" y="207"/>
                </a:moveTo>
                <a:cubicBezTo>
                  <a:pt x="1039" y="207"/>
                  <a:pt x="1066" y="208"/>
                  <a:pt x="1093" y="208"/>
                </a:cubicBezTo>
                <a:cubicBezTo>
                  <a:pt x="1100" y="209"/>
                  <a:pt x="1108" y="210"/>
                  <a:pt x="1114" y="212"/>
                </a:cubicBezTo>
                <a:cubicBezTo>
                  <a:pt x="1126" y="215"/>
                  <a:pt x="1136" y="219"/>
                  <a:pt x="1124" y="227"/>
                </a:cubicBezTo>
                <a:cubicBezTo>
                  <a:pt x="1129" y="229"/>
                  <a:pt x="1133" y="231"/>
                  <a:pt x="1136" y="233"/>
                </a:cubicBezTo>
                <a:cubicBezTo>
                  <a:pt x="1140" y="235"/>
                  <a:pt x="1145" y="239"/>
                  <a:pt x="1144" y="241"/>
                </a:cubicBezTo>
                <a:cubicBezTo>
                  <a:pt x="1143" y="244"/>
                  <a:pt x="1135" y="246"/>
                  <a:pt x="1129" y="247"/>
                </a:cubicBezTo>
                <a:cubicBezTo>
                  <a:pt x="1117" y="250"/>
                  <a:pt x="1104" y="252"/>
                  <a:pt x="1091" y="255"/>
                </a:cubicBezTo>
                <a:cubicBezTo>
                  <a:pt x="1102" y="258"/>
                  <a:pt x="1109" y="260"/>
                  <a:pt x="1116" y="262"/>
                </a:cubicBezTo>
                <a:cubicBezTo>
                  <a:pt x="1107" y="267"/>
                  <a:pt x="1097" y="272"/>
                  <a:pt x="1089" y="277"/>
                </a:cubicBezTo>
                <a:cubicBezTo>
                  <a:pt x="1091" y="279"/>
                  <a:pt x="1095" y="283"/>
                  <a:pt x="1099" y="287"/>
                </a:cubicBezTo>
                <a:cubicBezTo>
                  <a:pt x="1090" y="289"/>
                  <a:pt x="1082" y="292"/>
                  <a:pt x="1073" y="293"/>
                </a:cubicBezTo>
                <a:cubicBezTo>
                  <a:pt x="1031" y="294"/>
                  <a:pt x="988" y="295"/>
                  <a:pt x="946" y="294"/>
                </a:cubicBezTo>
                <a:cubicBezTo>
                  <a:pt x="889" y="294"/>
                  <a:pt x="832" y="292"/>
                  <a:pt x="775" y="293"/>
                </a:cubicBezTo>
                <a:cubicBezTo>
                  <a:pt x="735" y="293"/>
                  <a:pt x="696" y="296"/>
                  <a:pt x="657" y="297"/>
                </a:cubicBezTo>
                <a:cubicBezTo>
                  <a:pt x="638" y="298"/>
                  <a:pt x="618" y="297"/>
                  <a:pt x="599" y="297"/>
                </a:cubicBezTo>
                <a:cubicBezTo>
                  <a:pt x="588" y="298"/>
                  <a:pt x="577" y="301"/>
                  <a:pt x="566" y="301"/>
                </a:cubicBezTo>
                <a:cubicBezTo>
                  <a:pt x="556" y="301"/>
                  <a:pt x="546" y="299"/>
                  <a:pt x="536" y="297"/>
                </a:cubicBezTo>
                <a:cubicBezTo>
                  <a:pt x="530" y="296"/>
                  <a:pt x="526" y="293"/>
                  <a:pt x="518" y="293"/>
                </a:cubicBezTo>
                <a:cubicBezTo>
                  <a:pt x="521" y="295"/>
                  <a:pt x="525" y="297"/>
                  <a:pt x="529" y="299"/>
                </a:cubicBezTo>
                <a:cubicBezTo>
                  <a:pt x="526" y="300"/>
                  <a:pt x="525" y="301"/>
                  <a:pt x="523" y="301"/>
                </a:cubicBezTo>
                <a:cubicBezTo>
                  <a:pt x="509" y="299"/>
                  <a:pt x="497" y="299"/>
                  <a:pt x="482" y="303"/>
                </a:cubicBezTo>
                <a:cubicBezTo>
                  <a:pt x="471" y="306"/>
                  <a:pt x="453" y="301"/>
                  <a:pt x="442" y="299"/>
                </a:cubicBezTo>
                <a:cubicBezTo>
                  <a:pt x="433" y="302"/>
                  <a:pt x="426" y="305"/>
                  <a:pt x="419" y="305"/>
                </a:cubicBezTo>
                <a:cubicBezTo>
                  <a:pt x="391" y="306"/>
                  <a:pt x="363" y="305"/>
                  <a:pt x="336" y="305"/>
                </a:cubicBezTo>
                <a:cubicBezTo>
                  <a:pt x="333" y="305"/>
                  <a:pt x="330" y="306"/>
                  <a:pt x="327" y="307"/>
                </a:cubicBezTo>
                <a:cubicBezTo>
                  <a:pt x="327" y="308"/>
                  <a:pt x="327" y="309"/>
                  <a:pt x="326" y="310"/>
                </a:cubicBezTo>
                <a:cubicBezTo>
                  <a:pt x="347" y="312"/>
                  <a:pt x="368" y="313"/>
                  <a:pt x="388" y="314"/>
                </a:cubicBezTo>
                <a:cubicBezTo>
                  <a:pt x="388" y="315"/>
                  <a:pt x="388" y="317"/>
                  <a:pt x="388" y="318"/>
                </a:cubicBezTo>
                <a:cubicBezTo>
                  <a:pt x="373" y="318"/>
                  <a:pt x="358" y="318"/>
                  <a:pt x="344" y="317"/>
                </a:cubicBezTo>
                <a:cubicBezTo>
                  <a:pt x="315" y="317"/>
                  <a:pt x="287" y="316"/>
                  <a:pt x="258" y="315"/>
                </a:cubicBezTo>
                <a:cubicBezTo>
                  <a:pt x="242" y="315"/>
                  <a:pt x="228" y="314"/>
                  <a:pt x="233" y="300"/>
                </a:cubicBezTo>
                <a:cubicBezTo>
                  <a:pt x="178" y="302"/>
                  <a:pt x="126" y="303"/>
                  <a:pt x="74" y="304"/>
                </a:cubicBezTo>
                <a:cubicBezTo>
                  <a:pt x="73" y="304"/>
                  <a:pt x="71" y="302"/>
                  <a:pt x="70" y="301"/>
                </a:cubicBezTo>
                <a:cubicBezTo>
                  <a:pt x="74" y="294"/>
                  <a:pt x="106" y="296"/>
                  <a:pt x="88" y="284"/>
                </a:cubicBezTo>
                <a:cubicBezTo>
                  <a:pt x="80" y="279"/>
                  <a:pt x="64" y="277"/>
                  <a:pt x="52" y="274"/>
                </a:cubicBezTo>
                <a:cubicBezTo>
                  <a:pt x="58" y="271"/>
                  <a:pt x="64" y="267"/>
                  <a:pt x="72" y="262"/>
                </a:cubicBezTo>
                <a:cubicBezTo>
                  <a:pt x="65" y="259"/>
                  <a:pt x="60" y="257"/>
                  <a:pt x="55" y="255"/>
                </a:cubicBezTo>
                <a:cubicBezTo>
                  <a:pt x="53" y="253"/>
                  <a:pt x="50" y="250"/>
                  <a:pt x="51" y="249"/>
                </a:cubicBezTo>
                <a:cubicBezTo>
                  <a:pt x="56" y="242"/>
                  <a:pt x="63" y="236"/>
                  <a:pt x="68" y="229"/>
                </a:cubicBezTo>
                <a:cubicBezTo>
                  <a:pt x="71" y="225"/>
                  <a:pt x="72" y="221"/>
                  <a:pt x="71" y="218"/>
                </a:cubicBezTo>
                <a:cubicBezTo>
                  <a:pt x="70" y="211"/>
                  <a:pt x="73" y="208"/>
                  <a:pt x="86" y="208"/>
                </a:cubicBezTo>
                <a:cubicBezTo>
                  <a:pt x="99" y="208"/>
                  <a:pt x="112" y="207"/>
                  <a:pt x="124" y="206"/>
                </a:cubicBezTo>
                <a:cubicBezTo>
                  <a:pt x="124" y="205"/>
                  <a:pt x="124" y="204"/>
                  <a:pt x="124" y="203"/>
                </a:cubicBezTo>
                <a:cubicBezTo>
                  <a:pt x="112" y="202"/>
                  <a:pt x="99" y="202"/>
                  <a:pt x="87" y="201"/>
                </a:cubicBezTo>
                <a:cubicBezTo>
                  <a:pt x="77" y="200"/>
                  <a:pt x="68" y="200"/>
                  <a:pt x="59" y="198"/>
                </a:cubicBezTo>
                <a:cubicBezTo>
                  <a:pt x="47" y="196"/>
                  <a:pt x="44" y="192"/>
                  <a:pt x="56" y="187"/>
                </a:cubicBezTo>
                <a:cubicBezTo>
                  <a:pt x="60" y="186"/>
                  <a:pt x="65" y="183"/>
                  <a:pt x="64" y="182"/>
                </a:cubicBezTo>
                <a:cubicBezTo>
                  <a:pt x="54" y="169"/>
                  <a:pt x="67" y="167"/>
                  <a:pt x="88" y="168"/>
                </a:cubicBezTo>
                <a:cubicBezTo>
                  <a:pt x="80" y="151"/>
                  <a:pt x="114" y="159"/>
                  <a:pt x="120" y="151"/>
                </a:cubicBezTo>
                <a:cubicBezTo>
                  <a:pt x="117" y="139"/>
                  <a:pt x="106" y="134"/>
                  <a:pt x="83" y="136"/>
                </a:cubicBezTo>
                <a:cubicBezTo>
                  <a:pt x="69" y="138"/>
                  <a:pt x="54" y="137"/>
                  <a:pt x="39" y="136"/>
                </a:cubicBezTo>
                <a:cubicBezTo>
                  <a:pt x="29" y="135"/>
                  <a:pt x="19" y="133"/>
                  <a:pt x="13" y="132"/>
                </a:cubicBezTo>
                <a:cubicBezTo>
                  <a:pt x="17" y="124"/>
                  <a:pt x="23" y="119"/>
                  <a:pt x="22" y="114"/>
                </a:cubicBezTo>
                <a:cubicBezTo>
                  <a:pt x="20" y="106"/>
                  <a:pt x="25" y="104"/>
                  <a:pt x="40" y="104"/>
                </a:cubicBezTo>
                <a:cubicBezTo>
                  <a:pt x="82" y="103"/>
                  <a:pt x="123" y="107"/>
                  <a:pt x="165" y="100"/>
                </a:cubicBezTo>
                <a:cubicBezTo>
                  <a:pt x="183" y="97"/>
                  <a:pt x="204" y="100"/>
                  <a:pt x="224" y="98"/>
                </a:cubicBezTo>
                <a:cubicBezTo>
                  <a:pt x="206" y="91"/>
                  <a:pt x="185" y="89"/>
                  <a:pt x="164" y="90"/>
                </a:cubicBezTo>
                <a:cubicBezTo>
                  <a:pt x="123" y="91"/>
                  <a:pt x="81" y="92"/>
                  <a:pt x="40" y="93"/>
                </a:cubicBezTo>
                <a:cubicBezTo>
                  <a:pt x="31" y="94"/>
                  <a:pt x="21" y="93"/>
                  <a:pt x="12" y="92"/>
                </a:cubicBezTo>
                <a:cubicBezTo>
                  <a:pt x="8" y="92"/>
                  <a:pt x="2" y="89"/>
                  <a:pt x="1" y="87"/>
                </a:cubicBezTo>
                <a:cubicBezTo>
                  <a:pt x="0" y="86"/>
                  <a:pt x="6" y="83"/>
                  <a:pt x="8" y="81"/>
                </a:cubicBezTo>
                <a:cubicBezTo>
                  <a:pt x="11" y="78"/>
                  <a:pt x="16" y="75"/>
                  <a:pt x="16" y="72"/>
                </a:cubicBezTo>
                <a:cubicBezTo>
                  <a:pt x="15" y="64"/>
                  <a:pt x="22" y="63"/>
                  <a:pt x="34" y="64"/>
                </a:cubicBezTo>
                <a:cubicBezTo>
                  <a:pt x="62" y="66"/>
                  <a:pt x="90" y="66"/>
                  <a:pt x="118" y="67"/>
                </a:cubicBezTo>
                <a:cubicBezTo>
                  <a:pt x="122" y="67"/>
                  <a:pt x="126" y="66"/>
                  <a:pt x="132" y="65"/>
                </a:cubicBezTo>
                <a:cubicBezTo>
                  <a:pt x="127" y="60"/>
                  <a:pt x="123" y="56"/>
                  <a:pt x="119" y="51"/>
                </a:cubicBezTo>
                <a:cubicBezTo>
                  <a:pt x="132" y="46"/>
                  <a:pt x="151" y="42"/>
                  <a:pt x="128" y="32"/>
                </a:cubicBezTo>
                <a:cubicBezTo>
                  <a:pt x="137" y="29"/>
                  <a:pt x="144" y="28"/>
                  <a:pt x="151" y="26"/>
                </a:cubicBezTo>
                <a:cubicBezTo>
                  <a:pt x="152" y="23"/>
                  <a:pt x="152" y="19"/>
                  <a:pt x="152" y="15"/>
                </a:cubicBezTo>
                <a:cubicBezTo>
                  <a:pt x="175" y="16"/>
                  <a:pt x="197" y="18"/>
                  <a:pt x="224" y="19"/>
                </a:cubicBezTo>
                <a:cubicBezTo>
                  <a:pt x="217" y="13"/>
                  <a:pt x="214" y="10"/>
                  <a:pt x="209" y="6"/>
                </a:cubicBezTo>
                <a:cubicBezTo>
                  <a:pt x="224" y="4"/>
                  <a:pt x="239" y="2"/>
                  <a:pt x="256" y="0"/>
                </a:cubicBezTo>
                <a:cubicBezTo>
                  <a:pt x="257" y="4"/>
                  <a:pt x="257" y="8"/>
                  <a:pt x="258" y="11"/>
                </a:cubicBezTo>
                <a:cubicBezTo>
                  <a:pt x="247" y="13"/>
                  <a:pt x="237" y="14"/>
                  <a:pt x="226" y="16"/>
                </a:cubicBezTo>
                <a:cubicBezTo>
                  <a:pt x="226" y="16"/>
                  <a:pt x="227" y="17"/>
                  <a:pt x="227" y="18"/>
                </a:cubicBezTo>
                <a:cubicBezTo>
                  <a:pt x="230" y="18"/>
                  <a:pt x="234" y="18"/>
                  <a:pt x="238" y="18"/>
                </a:cubicBezTo>
                <a:cubicBezTo>
                  <a:pt x="254" y="19"/>
                  <a:pt x="272" y="22"/>
                  <a:pt x="286" y="20"/>
                </a:cubicBezTo>
                <a:cubicBezTo>
                  <a:pt x="309" y="16"/>
                  <a:pt x="330" y="15"/>
                  <a:pt x="354" y="17"/>
                </a:cubicBezTo>
                <a:cubicBezTo>
                  <a:pt x="378" y="20"/>
                  <a:pt x="403" y="17"/>
                  <a:pt x="428" y="17"/>
                </a:cubicBezTo>
                <a:cubicBezTo>
                  <a:pt x="459" y="16"/>
                  <a:pt x="491" y="17"/>
                  <a:pt x="522" y="16"/>
                </a:cubicBezTo>
                <a:cubicBezTo>
                  <a:pt x="564" y="16"/>
                  <a:pt x="607" y="15"/>
                  <a:pt x="649" y="14"/>
                </a:cubicBezTo>
                <a:cubicBezTo>
                  <a:pt x="684" y="14"/>
                  <a:pt x="719" y="13"/>
                  <a:pt x="754" y="13"/>
                </a:cubicBezTo>
                <a:cubicBezTo>
                  <a:pt x="852" y="13"/>
                  <a:pt x="951" y="15"/>
                  <a:pt x="1047" y="28"/>
                </a:cubicBezTo>
                <a:cubicBezTo>
                  <a:pt x="1074" y="31"/>
                  <a:pt x="1101" y="36"/>
                  <a:pt x="1127" y="42"/>
                </a:cubicBezTo>
                <a:cubicBezTo>
                  <a:pt x="1159" y="48"/>
                  <a:pt x="1162" y="58"/>
                  <a:pt x="1139" y="70"/>
                </a:cubicBezTo>
                <a:cubicBezTo>
                  <a:pt x="1148" y="76"/>
                  <a:pt x="1157" y="81"/>
                  <a:pt x="1166" y="87"/>
                </a:cubicBezTo>
                <a:cubicBezTo>
                  <a:pt x="1165" y="88"/>
                  <a:pt x="1164" y="90"/>
                  <a:pt x="1163" y="91"/>
                </a:cubicBezTo>
                <a:cubicBezTo>
                  <a:pt x="1100" y="94"/>
                  <a:pt x="1037" y="85"/>
                  <a:pt x="969" y="89"/>
                </a:cubicBezTo>
                <a:cubicBezTo>
                  <a:pt x="993" y="95"/>
                  <a:pt x="1013" y="100"/>
                  <a:pt x="1033" y="105"/>
                </a:cubicBezTo>
                <a:cubicBezTo>
                  <a:pt x="1037" y="106"/>
                  <a:pt x="1041" y="107"/>
                  <a:pt x="1046" y="108"/>
                </a:cubicBezTo>
                <a:cubicBezTo>
                  <a:pt x="1060" y="112"/>
                  <a:pt x="1074" y="115"/>
                  <a:pt x="1088" y="119"/>
                </a:cubicBezTo>
                <a:cubicBezTo>
                  <a:pt x="1094" y="120"/>
                  <a:pt x="1103" y="119"/>
                  <a:pt x="1107" y="121"/>
                </a:cubicBezTo>
                <a:cubicBezTo>
                  <a:pt x="1115" y="125"/>
                  <a:pt x="1120" y="130"/>
                  <a:pt x="1126" y="135"/>
                </a:cubicBezTo>
                <a:cubicBezTo>
                  <a:pt x="1118" y="136"/>
                  <a:pt x="1110" y="139"/>
                  <a:pt x="1102" y="139"/>
                </a:cubicBezTo>
                <a:cubicBezTo>
                  <a:pt x="1084" y="138"/>
                  <a:pt x="1066" y="136"/>
                  <a:pt x="1048" y="136"/>
                </a:cubicBezTo>
                <a:cubicBezTo>
                  <a:pt x="1038" y="136"/>
                  <a:pt x="1029" y="138"/>
                  <a:pt x="1017" y="140"/>
                </a:cubicBezTo>
                <a:cubicBezTo>
                  <a:pt x="1024" y="148"/>
                  <a:pt x="1026" y="156"/>
                  <a:pt x="1034" y="158"/>
                </a:cubicBezTo>
                <a:cubicBezTo>
                  <a:pt x="1044" y="162"/>
                  <a:pt x="1059" y="160"/>
                  <a:pt x="1071" y="163"/>
                </a:cubicBezTo>
                <a:cubicBezTo>
                  <a:pt x="1091" y="167"/>
                  <a:pt x="1111" y="172"/>
                  <a:pt x="1130" y="177"/>
                </a:cubicBezTo>
                <a:cubicBezTo>
                  <a:pt x="1135" y="179"/>
                  <a:pt x="1139" y="186"/>
                  <a:pt x="1138" y="190"/>
                </a:cubicBezTo>
                <a:cubicBezTo>
                  <a:pt x="1137" y="192"/>
                  <a:pt x="1126" y="195"/>
                  <a:pt x="1119" y="195"/>
                </a:cubicBezTo>
                <a:cubicBezTo>
                  <a:pt x="1091" y="197"/>
                  <a:pt x="1064" y="197"/>
                  <a:pt x="1037" y="199"/>
                </a:cubicBezTo>
                <a:cubicBezTo>
                  <a:pt x="1028" y="199"/>
                  <a:pt x="1020" y="201"/>
                  <a:pt x="1011" y="202"/>
                </a:cubicBezTo>
                <a:cubicBezTo>
                  <a:pt x="1012" y="204"/>
                  <a:pt x="1012" y="205"/>
                  <a:pt x="1012" y="207"/>
                </a:cubicBezTo>
              </a:path>
            </a:pathLst>
          </a:custGeom>
          <a:solidFill>
            <a:srgbClr val="539596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de-DE" sz="2400"/>
          </a:p>
        </p:txBody>
      </p:sp>
      <p:sp>
        <p:nvSpPr>
          <p:cNvPr id="16" name="Freeform 12"/>
          <p:cNvSpPr>
            <a:spLocks noEditPoints="1"/>
          </p:cNvSpPr>
          <p:nvPr/>
        </p:nvSpPr>
        <p:spPr bwMode="auto">
          <a:xfrm>
            <a:off x="8544984" y="2442635"/>
            <a:ext cx="1439333" cy="277284"/>
          </a:xfrm>
          <a:custGeom>
            <a:avLst/>
            <a:gdLst>
              <a:gd name="T0" fmla="*/ 578 w 1108"/>
              <a:gd name="T1" fmla="*/ 177 h 213"/>
              <a:gd name="T2" fmla="*/ 613 w 1108"/>
              <a:gd name="T3" fmla="*/ 171 h 213"/>
              <a:gd name="T4" fmla="*/ 572 w 1108"/>
              <a:gd name="T5" fmla="*/ 175 h 213"/>
              <a:gd name="T6" fmla="*/ 1046 w 1108"/>
              <a:gd name="T7" fmla="*/ 28 h 213"/>
              <a:gd name="T8" fmla="*/ 1107 w 1108"/>
              <a:gd name="T9" fmla="*/ 37 h 213"/>
              <a:gd name="T10" fmla="*/ 1091 w 1108"/>
              <a:gd name="T11" fmla="*/ 55 h 213"/>
              <a:gd name="T12" fmla="*/ 1022 w 1108"/>
              <a:gd name="T13" fmla="*/ 61 h 213"/>
              <a:gd name="T14" fmla="*/ 970 w 1108"/>
              <a:gd name="T15" fmla="*/ 67 h 213"/>
              <a:gd name="T16" fmla="*/ 963 w 1108"/>
              <a:gd name="T17" fmla="*/ 85 h 213"/>
              <a:gd name="T18" fmla="*/ 990 w 1108"/>
              <a:gd name="T19" fmla="*/ 101 h 213"/>
              <a:gd name="T20" fmla="*/ 972 w 1108"/>
              <a:gd name="T21" fmla="*/ 122 h 213"/>
              <a:gd name="T22" fmla="*/ 944 w 1108"/>
              <a:gd name="T23" fmla="*/ 135 h 213"/>
              <a:gd name="T24" fmla="*/ 943 w 1108"/>
              <a:gd name="T25" fmla="*/ 145 h 213"/>
              <a:gd name="T26" fmla="*/ 907 w 1108"/>
              <a:gd name="T27" fmla="*/ 168 h 213"/>
              <a:gd name="T28" fmla="*/ 794 w 1108"/>
              <a:gd name="T29" fmla="*/ 185 h 213"/>
              <a:gd name="T30" fmla="*/ 667 w 1108"/>
              <a:gd name="T31" fmla="*/ 192 h 213"/>
              <a:gd name="T32" fmla="*/ 560 w 1108"/>
              <a:gd name="T33" fmla="*/ 198 h 213"/>
              <a:gd name="T34" fmla="*/ 475 w 1108"/>
              <a:gd name="T35" fmla="*/ 198 h 213"/>
              <a:gd name="T36" fmla="*/ 352 w 1108"/>
              <a:gd name="T37" fmla="*/ 199 h 213"/>
              <a:gd name="T38" fmla="*/ 178 w 1108"/>
              <a:gd name="T39" fmla="*/ 201 h 213"/>
              <a:gd name="T40" fmla="*/ 51 w 1108"/>
              <a:gd name="T41" fmla="*/ 211 h 213"/>
              <a:gd name="T42" fmla="*/ 45 w 1108"/>
              <a:gd name="T43" fmla="*/ 187 h 213"/>
              <a:gd name="T44" fmla="*/ 60 w 1108"/>
              <a:gd name="T45" fmla="*/ 177 h 213"/>
              <a:gd name="T46" fmla="*/ 33 w 1108"/>
              <a:gd name="T47" fmla="*/ 168 h 213"/>
              <a:gd name="T48" fmla="*/ 27 w 1108"/>
              <a:gd name="T49" fmla="*/ 147 h 213"/>
              <a:gd name="T50" fmla="*/ 76 w 1108"/>
              <a:gd name="T51" fmla="*/ 138 h 213"/>
              <a:gd name="T52" fmla="*/ 106 w 1108"/>
              <a:gd name="T53" fmla="*/ 117 h 213"/>
              <a:gd name="T54" fmla="*/ 114 w 1108"/>
              <a:gd name="T55" fmla="*/ 89 h 213"/>
              <a:gd name="T56" fmla="*/ 120 w 1108"/>
              <a:gd name="T57" fmla="*/ 84 h 213"/>
              <a:gd name="T58" fmla="*/ 89 w 1108"/>
              <a:gd name="T59" fmla="*/ 84 h 213"/>
              <a:gd name="T60" fmla="*/ 81 w 1108"/>
              <a:gd name="T61" fmla="*/ 58 h 213"/>
              <a:gd name="T62" fmla="*/ 91 w 1108"/>
              <a:gd name="T63" fmla="*/ 55 h 213"/>
              <a:gd name="T64" fmla="*/ 60 w 1108"/>
              <a:gd name="T65" fmla="*/ 52 h 213"/>
              <a:gd name="T66" fmla="*/ 8 w 1108"/>
              <a:gd name="T67" fmla="*/ 44 h 213"/>
              <a:gd name="T68" fmla="*/ 18 w 1108"/>
              <a:gd name="T69" fmla="*/ 21 h 213"/>
              <a:gd name="T70" fmla="*/ 177 w 1108"/>
              <a:gd name="T71" fmla="*/ 14 h 213"/>
              <a:gd name="T72" fmla="*/ 233 w 1108"/>
              <a:gd name="T73" fmla="*/ 11 h 213"/>
              <a:gd name="T74" fmla="*/ 286 w 1108"/>
              <a:gd name="T75" fmla="*/ 4 h 213"/>
              <a:gd name="T76" fmla="*/ 345 w 1108"/>
              <a:gd name="T77" fmla="*/ 12 h 213"/>
              <a:gd name="T78" fmla="*/ 495 w 1108"/>
              <a:gd name="T79" fmla="*/ 14 h 213"/>
              <a:gd name="T80" fmla="*/ 628 w 1108"/>
              <a:gd name="T81" fmla="*/ 13 h 213"/>
              <a:gd name="T82" fmla="*/ 754 w 1108"/>
              <a:gd name="T83" fmla="*/ 8 h 213"/>
              <a:gd name="T84" fmla="*/ 877 w 1108"/>
              <a:gd name="T85" fmla="*/ 7 h 213"/>
              <a:gd name="T86" fmla="*/ 1030 w 1108"/>
              <a:gd name="T87" fmla="*/ 0 h 213"/>
              <a:gd name="T88" fmla="*/ 1040 w 1108"/>
              <a:gd name="T89" fmla="*/ 21 h 213"/>
              <a:gd name="T90" fmla="*/ 1035 w 1108"/>
              <a:gd name="T91" fmla="*/ 25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08" h="213">
                <a:moveTo>
                  <a:pt x="572" y="175"/>
                </a:moveTo>
                <a:cubicBezTo>
                  <a:pt x="574" y="176"/>
                  <a:pt x="576" y="177"/>
                  <a:pt x="578" y="177"/>
                </a:cubicBezTo>
                <a:cubicBezTo>
                  <a:pt x="587" y="177"/>
                  <a:pt x="595" y="177"/>
                  <a:pt x="604" y="176"/>
                </a:cubicBezTo>
                <a:cubicBezTo>
                  <a:pt x="607" y="176"/>
                  <a:pt x="610" y="173"/>
                  <a:pt x="613" y="171"/>
                </a:cubicBezTo>
                <a:cubicBezTo>
                  <a:pt x="612" y="170"/>
                  <a:pt x="612" y="170"/>
                  <a:pt x="611" y="169"/>
                </a:cubicBezTo>
                <a:cubicBezTo>
                  <a:pt x="598" y="168"/>
                  <a:pt x="585" y="171"/>
                  <a:pt x="572" y="175"/>
                </a:cubicBezTo>
                <a:moveTo>
                  <a:pt x="1035" y="25"/>
                </a:moveTo>
                <a:cubicBezTo>
                  <a:pt x="1040" y="26"/>
                  <a:pt x="1043" y="28"/>
                  <a:pt x="1046" y="28"/>
                </a:cubicBezTo>
                <a:cubicBezTo>
                  <a:pt x="1061" y="29"/>
                  <a:pt x="1076" y="30"/>
                  <a:pt x="1091" y="31"/>
                </a:cubicBezTo>
                <a:cubicBezTo>
                  <a:pt x="1098" y="31"/>
                  <a:pt x="1105" y="30"/>
                  <a:pt x="1107" y="37"/>
                </a:cubicBezTo>
                <a:cubicBezTo>
                  <a:pt x="1108" y="44"/>
                  <a:pt x="1104" y="52"/>
                  <a:pt x="1096" y="54"/>
                </a:cubicBezTo>
                <a:cubicBezTo>
                  <a:pt x="1095" y="55"/>
                  <a:pt x="1093" y="55"/>
                  <a:pt x="1091" y="55"/>
                </a:cubicBezTo>
                <a:cubicBezTo>
                  <a:pt x="1073" y="56"/>
                  <a:pt x="1055" y="56"/>
                  <a:pt x="1037" y="56"/>
                </a:cubicBezTo>
                <a:cubicBezTo>
                  <a:pt x="1030" y="56"/>
                  <a:pt x="1025" y="56"/>
                  <a:pt x="1022" y="61"/>
                </a:cubicBezTo>
                <a:cubicBezTo>
                  <a:pt x="1018" y="66"/>
                  <a:pt x="1011" y="68"/>
                  <a:pt x="1003" y="68"/>
                </a:cubicBezTo>
                <a:cubicBezTo>
                  <a:pt x="992" y="67"/>
                  <a:pt x="981" y="67"/>
                  <a:pt x="970" y="67"/>
                </a:cubicBezTo>
                <a:cubicBezTo>
                  <a:pt x="965" y="67"/>
                  <a:pt x="960" y="68"/>
                  <a:pt x="954" y="68"/>
                </a:cubicBezTo>
                <a:cubicBezTo>
                  <a:pt x="958" y="75"/>
                  <a:pt x="959" y="80"/>
                  <a:pt x="963" y="85"/>
                </a:cubicBezTo>
                <a:cubicBezTo>
                  <a:pt x="965" y="87"/>
                  <a:pt x="970" y="88"/>
                  <a:pt x="973" y="89"/>
                </a:cubicBezTo>
                <a:cubicBezTo>
                  <a:pt x="986" y="91"/>
                  <a:pt x="989" y="93"/>
                  <a:pt x="990" y="101"/>
                </a:cubicBezTo>
                <a:cubicBezTo>
                  <a:pt x="991" y="109"/>
                  <a:pt x="988" y="113"/>
                  <a:pt x="979" y="117"/>
                </a:cubicBezTo>
                <a:cubicBezTo>
                  <a:pt x="976" y="118"/>
                  <a:pt x="973" y="120"/>
                  <a:pt x="972" y="122"/>
                </a:cubicBezTo>
                <a:cubicBezTo>
                  <a:pt x="966" y="135"/>
                  <a:pt x="966" y="135"/>
                  <a:pt x="949" y="135"/>
                </a:cubicBezTo>
                <a:cubicBezTo>
                  <a:pt x="947" y="135"/>
                  <a:pt x="945" y="135"/>
                  <a:pt x="944" y="135"/>
                </a:cubicBezTo>
                <a:cubicBezTo>
                  <a:pt x="943" y="135"/>
                  <a:pt x="942" y="136"/>
                  <a:pt x="940" y="136"/>
                </a:cubicBezTo>
                <a:cubicBezTo>
                  <a:pt x="941" y="139"/>
                  <a:pt x="942" y="142"/>
                  <a:pt x="943" y="145"/>
                </a:cubicBezTo>
                <a:cubicBezTo>
                  <a:pt x="947" y="155"/>
                  <a:pt x="938" y="163"/>
                  <a:pt x="924" y="163"/>
                </a:cubicBezTo>
                <a:cubicBezTo>
                  <a:pt x="918" y="163"/>
                  <a:pt x="912" y="163"/>
                  <a:pt x="907" y="168"/>
                </a:cubicBezTo>
                <a:cubicBezTo>
                  <a:pt x="905" y="170"/>
                  <a:pt x="900" y="171"/>
                  <a:pt x="895" y="172"/>
                </a:cubicBezTo>
                <a:cubicBezTo>
                  <a:pt x="862" y="177"/>
                  <a:pt x="828" y="182"/>
                  <a:pt x="794" y="185"/>
                </a:cubicBezTo>
                <a:cubicBezTo>
                  <a:pt x="759" y="188"/>
                  <a:pt x="723" y="190"/>
                  <a:pt x="687" y="192"/>
                </a:cubicBezTo>
                <a:cubicBezTo>
                  <a:pt x="681" y="193"/>
                  <a:pt x="674" y="192"/>
                  <a:pt x="667" y="192"/>
                </a:cubicBezTo>
                <a:cubicBezTo>
                  <a:pt x="640" y="194"/>
                  <a:pt x="613" y="196"/>
                  <a:pt x="586" y="197"/>
                </a:cubicBezTo>
                <a:cubicBezTo>
                  <a:pt x="577" y="198"/>
                  <a:pt x="568" y="198"/>
                  <a:pt x="560" y="198"/>
                </a:cubicBezTo>
                <a:cubicBezTo>
                  <a:pt x="539" y="198"/>
                  <a:pt x="519" y="199"/>
                  <a:pt x="499" y="199"/>
                </a:cubicBezTo>
                <a:cubicBezTo>
                  <a:pt x="491" y="199"/>
                  <a:pt x="483" y="198"/>
                  <a:pt x="475" y="198"/>
                </a:cubicBezTo>
                <a:cubicBezTo>
                  <a:pt x="451" y="198"/>
                  <a:pt x="428" y="199"/>
                  <a:pt x="404" y="200"/>
                </a:cubicBezTo>
                <a:cubicBezTo>
                  <a:pt x="387" y="200"/>
                  <a:pt x="370" y="198"/>
                  <a:pt x="352" y="199"/>
                </a:cubicBezTo>
                <a:cubicBezTo>
                  <a:pt x="321" y="199"/>
                  <a:pt x="289" y="199"/>
                  <a:pt x="257" y="200"/>
                </a:cubicBezTo>
                <a:cubicBezTo>
                  <a:pt x="231" y="200"/>
                  <a:pt x="204" y="200"/>
                  <a:pt x="178" y="201"/>
                </a:cubicBezTo>
                <a:cubicBezTo>
                  <a:pt x="149" y="202"/>
                  <a:pt x="120" y="204"/>
                  <a:pt x="92" y="206"/>
                </a:cubicBezTo>
                <a:cubicBezTo>
                  <a:pt x="78" y="207"/>
                  <a:pt x="65" y="209"/>
                  <a:pt x="51" y="211"/>
                </a:cubicBezTo>
                <a:cubicBezTo>
                  <a:pt x="39" y="213"/>
                  <a:pt x="31" y="209"/>
                  <a:pt x="29" y="199"/>
                </a:cubicBezTo>
                <a:cubicBezTo>
                  <a:pt x="28" y="194"/>
                  <a:pt x="36" y="189"/>
                  <a:pt x="45" y="187"/>
                </a:cubicBezTo>
                <a:cubicBezTo>
                  <a:pt x="50" y="187"/>
                  <a:pt x="55" y="186"/>
                  <a:pt x="61" y="185"/>
                </a:cubicBezTo>
                <a:cubicBezTo>
                  <a:pt x="61" y="182"/>
                  <a:pt x="61" y="180"/>
                  <a:pt x="60" y="177"/>
                </a:cubicBezTo>
                <a:cubicBezTo>
                  <a:pt x="59" y="170"/>
                  <a:pt x="58" y="169"/>
                  <a:pt x="49" y="169"/>
                </a:cubicBezTo>
                <a:cubicBezTo>
                  <a:pt x="44" y="169"/>
                  <a:pt x="39" y="168"/>
                  <a:pt x="33" y="168"/>
                </a:cubicBezTo>
                <a:cubicBezTo>
                  <a:pt x="25" y="168"/>
                  <a:pt x="23" y="164"/>
                  <a:pt x="21" y="159"/>
                </a:cubicBezTo>
                <a:cubicBezTo>
                  <a:pt x="20" y="154"/>
                  <a:pt x="21" y="150"/>
                  <a:pt x="27" y="147"/>
                </a:cubicBezTo>
                <a:cubicBezTo>
                  <a:pt x="31" y="145"/>
                  <a:pt x="36" y="144"/>
                  <a:pt x="41" y="143"/>
                </a:cubicBezTo>
                <a:cubicBezTo>
                  <a:pt x="52" y="141"/>
                  <a:pt x="64" y="140"/>
                  <a:pt x="76" y="138"/>
                </a:cubicBezTo>
                <a:cubicBezTo>
                  <a:pt x="79" y="137"/>
                  <a:pt x="83" y="135"/>
                  <a:pt x="84" y="134"/>
                </a:cubicBezTo>
                <a:cubicBezTo>
                  <a:pt x="87" y="125"/>
                  <a:pt x="93" y="119"/>
                  <a:pt x="106" y="117"/>
                </a:cubicBezTo>
                <a:cubicBezTo>
                  <a:pt x="104" y="113"/>
                  <a:pt x="102" y="110"/>
                  <a:pt x="100" y="108"/>
                </a:cubicBezTo>
                <a:cubicBezTo>
                  <a:pt x="96" y="98"/>
                  <a:pt x="101" y="92"/>
                  <a:pt x="114" y="89"/>
                </a:cubicBezTo>
                <a:cubicBezTo>
                  <a:pt x="116" y="88"/>
                  <a:pt x="118" y="87"/>
                  <a:pt x="120" y="86"/>
                </a:cubicBezTo>
                <a:cubicBezTo>
                  <a:pt x="120" y="86"/>
                  <a:pt x="120" y="85"/>
                  <a:pt x="120" y="84"/>
                </a:cubicBezTo>
                <a:cubicBezTo>
                  <a:pt x="115" y="84"/>
                  <a:pt x="111" y="84"/>
                  <a:pt x="107" y="84"/>
                </a:cubicBezTo>
                <a:cubicBezTo>
                  <a:pt x="101" y="84"/>
                  <a:pt x="95" y="83"/>
                  <a:pt x="89" y="84"/>
                </a:cubicBezTo>
                <a:cubicBezTo>
                  <a:pt x="74" y="85"/>
                  <a:pt x="71" y="78"/>
                  <a:pt x="70" y="68"/>
                </a:cubicBezTo>
                <a:cubicBezTo>
                  <a:pt x="69" y="63"/>
                  <a:pt x="73" y="59"/>
                  <a:pt x="81" y="58"/>
                </a:cubicBezTo>
                <a:cubicBezTo>
                  <a:pt x="84" y="58"/>
                  <a:pt x="88" y="57"/>
                  <a:pt x="91" y="57"/>
                </a:cubicBezTo>
                <a:cubicBezTo>
                  <a:pt x="91" y="56"/>
                  <a:pt x="91" y="56"/>
                  <a:pt x="91" y="55"/>
                </a:cubicBezTo>
                <a:cubicBezTo>
                  <a:pt x="89" y="54"/>
                  <a:pt x="87" y="54"/>
                  <a:pt x="85" y="54"/>
                </a:cubicBezTo>
                <a:cubicBezTo>
                  <a:pt x="77" y="53"/>
                  <a:pt x="68" y="52"/>
                  <a:pt x="60" y="52"/>
                </a:cubicBezTo>
                <a:cubicBezTo>
                  <a:pt x="55" y="51"/>
                  <a:pt x="51" y="51"/>
                  <a:pt x="47" y="52"/>
                </a:cubicBezTo>
                <a:cubicBezTo>
                  <a:pt x="32" y="55"/>
                  <a:pt x="20" y="50"/>
                  <a:pt x="8" y="44"/>
                </a:cubicBezTo>
                <a:cubicBezTo>
                  <a:pt x="1" y="40"/>
                  <a:pt x="0" y="35"/>
                  <a:pt x="2" y="29"/>
                </a:cubicBezTo>
                <a:cubicBezTo>
                  <a:pt x="5" y="23"/>
                  <a:pt x="11" y="21"/>
                  <a:pt x="18" y="21"/>
                </a:cubicBezTo>
                <a:cubicBezTo>
                  <a:pt x="42" y="20"/>
                  <a:pt x="66" y="19"/>
                  <a:pt x="89" y="18"/>
                </a:cubicBezTo>
                <a:cubicBezTo>
                  <a:pt x="119" y="17"/>
                  <a:pt x="148" y="15"/>
                  <a:pt x="177" y="14"/>
                </a:cubicBezTo>
                <a:cubicBezTo>
                  <a:pt x="193" y="13"/>
                  <a:pt x="209" y="13"/>
                  <a:pt x="225" y="12"/>
                </a:cubicBezTo>
                <a:cubicBezTo>
                  <a:pt x="228" y="11"/>
                  <a:pt x="230" y="11"/>
                  <a:pt x="233" y="11"/>
                </a:cubicBezTo>
                <a:cubicBezTo>
                  <a:pt x="245" y="8"/>
                  <a:pt x="257" y="6"/>
                  <a:pt x="271" y="6"/>
                </a:cubicBezTo>
                <a:cubicBezTo>
                  <a:pt x="276" y="7"/>
                  <a:pt x="281" y="5"/>
                  <a:pt x="286" y="4"/>
                </a:cubicBezTo>
                <a:cubicBezTo>
                  <a:pt x="293" y="4"/>
                  <a:pt x="299" y="7"/>
                  <a:pt x="305" y="8"/>
                </a:cubicBezTo>
                <a:cubicBezTo>
                  <a:pt x="318" y="11"/>
                  <a:pt x="332" y="12"/>
                  <a:pt x="345" y="12"/>
                </a:cubicBezTo>
                <a:cubicBezTo>
                  <a:pt x="367" y="13"/>
                  <a:pt x="389" y="14"/>
                  <a:pt x="411" y="14"/>
                </a:cubicBezTo>
                <a:cubicBezTo>
                  <a:pt x="439" y="15"/>
                  <a:pt x="467" y="15"/>
                  <a:pt x="495" y="14"/>
                </a:cubicBezTo>
                <a:cubicBezTo>
                  <a:pt x="505" y="13"/>
                  <a:pt x="516" y="14"/>
                  <a:pt x="527" y="14"/>
                </a:cubicBezTo>
                <a:cubicBezTo>
                  <a:pt x="561" y="14"/>
                  <a:pt x="595" y="14"/>
                  <a:pt x="628" y="13"/>
                </a:cubicBezTo>
                <a:cubicBezTo>
                  <a:pt x="649" y="13"/>
                  <a:pt x="671" y="11"/>
                  <a:pt x="692" y="10"/>
                </a:cubicBezTo>
                <a:cubicBezTo>
                  <a:pt x="713" y="10"/>
                  <a:pt x="734" y="9"/>
                  <a:pt x="754" y="8"/>
                </a:cubicBezTo>
                <a:cubicBezTo>
                  <a:pt x="773" y="7"/>
                  <a:pt x="792" y="7"/>
                  <a:pt x="811" y="7"/>
                </a:cubicBezTo>
                <a:cubicBezTo>
                  <a:pt x="833" y="6"/>
                  <a:pt x="855" y="7"/>
                  <a:pt x="877" y="7"/>
                </a:cubicBezTo>
                <a:cubicBezTo>
                  <a:pt x="898" y="7"/>
                  <a:pt x="919" y="7"/>
                  <a:pt x="941" y="6"/>
                </a:cubicBezTo>
                <a:cubicBezTo>
                  <a:pt x="970" y="5"/>
                  <a:pt x="1000" y="3"/>
                  <a:pt x="1030" y="0"/>
                </a:cubicBezTo>
                <a:cubicBezTo>
                  <a:pt x="1037" y="0"/>
                  <a:pt x="1043" y="0"/>
                  <a:pt x="1047" y="6"/>
                </a:cubicBezTo>
                <a:cubicBezTo>
                  <a:pt x="1050" y="13"/>
                  <a:pt x="1049" y="16"/>
                  <a:pt x="1040" y="21"/>
                </a:cubicBezTo>
                <a:cubicBezTo>
                  <a:pt x="1039" y="22"/>
                  <a:pt x="1038" y="22"/>
                  <a:pt x="1037" y="23"/>
                </a:cubicBezTo>
                <a:cubicBezTo>
                  <a:pt x="1037" y="23"/>
                  <a:pt x="1037" y="23"/>
                  <a:pt x="1035" y="25"/>
                </a:cubicBezTo>
              </a:path>
            </a:pathLst>
          </a:custGeom>
          <a:solidFill>
            <a:srgbClr val="539596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de-DE" sz="2400"/>
          </a:p>
        </p:txBody>
      </p:sp>
      <p:sp>
        <p:nvSpPr>
          <p:cNvPr id="17" name="Freeform 13"/>
          <p:cNvSpPr>
            <a:spLocks noEditPoints="1"/>
          </p:cNvSpPr>
          <p:nvPr/>
        </p:nvSpPr>
        <p:spPr bwMode="auto">
          <a:xfrm>
            <a:off x="4942418" y="5111751"/>
            <a:ext cx="560917" cy="531284"/>
          </a:xfrm>
          <a:custGeom>
            <a:avLst/>
            <a:gdLst>
              <a:gd name="T0" fmla="*/ 253 w 433"/>
              <a:gd name="T1" fmla="*/ 291 h 409"/>
              <a:gd name="T2" fmla="*/ 296 w 433"/>
              <a:gd name="T3" fmla="*/ 293 h 409"/>
              <a:gd name="T4" fmla="*/ 278 w 433"/>
              <a:gd name="T5" fmla="*/ 308 h 409"/>
              <a:gd name="T6" fmla="*/ 284 w 433"/>
              <a:gd name="T7" fmla="*/ 314 h 409"/>
              <a:gd name="T8" fmla="*/ 216 w 433"/>
              <a:gd name="T9" fmla="*/ 241 h 409"/>
              <a:gd name="T10" fmla="*/ 222 w 433"/>
              <a:gd name="T11" fmla="*/ 238 h 409"/>
              <a:gd name="T12" fmla="*/ 267 w 433"/>
              <a:gd name="T13" fmla="*/ 186 h 409"/>
              <a:gd name="T14" fmla="*/ 263 w 433"/>
              <a:gd name="T15" fmla="*/ 182 h 409"/>
              <a:gd name="T16" fmla="*/ 226 w 433"/>
              <a:gd name="T17" fmla="*/ 227 h 409"/>
              <a:gd name="T18" fmla="*/ 233 w 433"/>
              <a:gd name="T19" fmla="*/ 128 h 409"/>
              <a:gd name="T20" fmla="*/ 226 w 433"/>
              <a:gd name="T21" fmla="*/ 131 h 409"/>
              <a:gd name="T22" fmla="*/ 162 w 433"/>
              <a:gd name="T23" fmla="*/ 199 h 409"/>
              <a:gd name="T24" fmla="*/ 151 w 433"/>
              <a:gd name="T25" fmla="*/ 225 h 409"/>
              <a:gd name="T26" fmla="*/ 169 w 433"/>
              <a:gd name="T27" fmla="*/ 213 h 409"/>
              <a:gd name="T28" fmla="*/ 233 w 433"/>
              <a:gd name="T29" fmla="*/ 128 h 409"/>
              <a:gd name="T30" fmla="*/ 63 w 433"/>
              <a:gd name="T31" fmla="*/ 131 h 409"/>
              <a:gd name="T32" fmla="*/ 146 w 433"/>
              <a:gd name="T33" fmla="*/ 127 h 409"/>
              <a:gd name="T34" fmla="*/ 180 w 433"/>
              <a:gd name="T35" fmla="*/ 33 h 409"/>
              <a:gd name="T36" fmla="*/ 229 w 433"/>
              <a:gd name="T37" fmla="*/ 23 h 409"/>
              <a:gd name="T38" fmla="*/ 275 w 433"/>
              <a:gd name="T39" fmla="*/ 104 h 409"/>
              <a:gd name="T40" fmla="*/ 294 w 433"/>
              <a:gd name="T41" fmla="*/ 119 h 409"/>
              <a:gd name="T42" fmla="*/ 342 w 433"/>
              <a:gd name="T43" fmla="*/ 130 h 409"/>
              <a:gd name="T44" fmla="*/ 432 w 433"/>
              <a:gd name="T45" fmla="*/ 151 h 409"/>
              <a:gd name="T46" fmla="*/ 380 w 433"/>
              <a:gd name="T47" fmla="*/ 212 h 409"/>
              <a:gd name="T48" fmla="*/ 340 w 433"/>
              <a:gd name="T49" fmla="*/ 262 h 409"/>
              <a:gd name="T50" fmla="*/ 366 w 433"/>
              <a:gd name="T51" fmla="*/ 374 h 409"/>
              <a:gd name="T52" fmla="*/ 323 w 433"/>
              <a:gd name="T53" fmla="*/ 401 h 409"/>
              <a:gd name="T54" fmla="*/ 216 w 433"/>
              <a:gd name="T55" fmla="*/ 333 h 409"/>
              <a:gd name="T56" fmla="*/ 158 w 433"/>
              <a:gd name="T57" fmla="*/ 355 h 409"/>
              <a:gd name="T58" fmla="*/ 126 w 433"/>
              <a:gd name="T59" fmla="*/ 394 h 409"/>
              <a:gd name="T60" fmla="*/ 86 w 433"/>
              <a:gd name="T61" fmla="*/ 361 h 409"/>
              <a:gd name="T62" fmla="*/ 109 w 433"/>
              <a:gd name="T63" fmla="*/ 276 h 409"/>
              <a:gd name="T64" fmla="*/ 39 w 433"/>
              <a:gd name="T65" fmla="*/ 191 h 409"/>
              <a:gd name="T66" fmla="*/ 5 w 433"/>
              <a:gd name="T67" fmla="*/ 143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33" h="409">
                <a:moveTo>
                  <a:pt x="273" y="263"/>
                </a:moveTo>
                <a:cubicBezTo>
                  <a:pt x="264" y="270"/>
                  <a:pt x="256" y="279"/>
                  <a:pt x="253" y="291"/>
                </a:cubicBezTo>
                <a:cubicBezTo>
                  <a:pt x="263" y="284"/>
                  <a:pt x="269" y="274"/>
                  <a:pt x="273" y="263"/>
                </a:cubicBezTo>
                <a:moveTo>
                  <a:pt x="296" y="293"/>
                </a:moveTo>
                <a:cubicBezTo>
                  <a:pt x="295" y="292"/>
                  <a:pt x="294" y="291"/>
                  <a:pt x="292" y="290"/>
                </a:cubicBezTo>
                <a:cubicBezTo>
                  <a:pt x="287" y="296"/>
                  <a:pt x="283" y="302"/>
                  <a:pt x="278" y="308"/>
                </a:cubicBezTo>
                <a:cubicBezTo>
                  <a:pt x="277" y="309"/>
                  <a:pt x="278" y="312"/>
                  <a:pt x="278" y="314"/>
                </a:cubicBezTo>
                <a:cubicBezTo>
                  <a:pt x="280" y="314"/>
                  <a:pt x="284" y="315"/>
                  <a:pt x="284" y="314"/>
                </a:cubicBezTo>
                <a:cubicBezTo>
                  <a:pt x="289" y="307"/>
                  <a:pt x="292" y="300"/>
                  <a:pt x="296" y="293"/>
                </a:cubicBezTo>
                <a:moveTo>
                  <a:pt x="216" y="241"/>
                </a:moveTo>
                <a:cubicBezTo>
                  <a:pt x="216" y="241"/>
                  <a:pt x="217" y="242"/>
                  <a:pt x="217" y="242"/>
                </a:cubicBezTo>
                <a:cubicBezTo>
                  <a:pt x="219" y="241"/>
                  <a:pt x="220" y="239"/>
                  <a:pt x="222" y="238"/>
                </a:cubicBezTo>
                <a:cubicBezTo>
                  <a:pt x="232" y="226"/>
                  <a:pt x="243" y="215"/>
                  <a:pt x="253" y="204"/>
                </a:cubicBezTo>
                <a:cubicBezTo>
                  <a:pt x="258" y="198"/>
                  <a:pt x="263" y="192"/>
                  <a:pt x="267" y="186"/>
                </a:cubicBezTo>
                <a:cubicBezTo>
                  <a:pt x="269" y="184"/>
                  <a:pt x="268" y="181"/>
                  <a:pt x="269" y="179"/>
                </a:cubicBezTo>
                <a:cubicBezTo>
                  <a:pt x="267" y="180"/>
                  <a:pt x="265" y="181"/>
                  <a:pt x="263" y="182"/>
                </a:cubicBezTo>
                <a:cubicBezTo>
                  <a:pt x="261" y="182"/>
                  <a:pt x="261" y="183"/>
                  <a:pt x="260" y="184"/>
                </a:cubicBezTo>
                <a:cubicBezTo>
                  <a:pt x="249" y="199"/>
                  <a:pt x="238" y="213"/>
                  <a:pt x="226" y="227"/>
                </a:cubicBezTo>
                <a:cubicBezTo>
                  <a:pt x="223" y="232"/>
                  <a:pt x="219" y="236"/>
                  <a:pt x="216" y="241"/>
                </a:cubicBezTo>
                <a:moveTo>
                  <a:pt x="233" y="128"/>
                </a:moveTo>
                <a:cubicBezTo>
                  <a:pt x="232" y="128"/>
                  <a:pt x="231" y="127"/>
                  <a:pt x="230" y="127"/>
                </a:cubicBezTo>
                <a:cubicBezTo>
                  <a:pt x="229" y="128"/>
                  <a:pt x="227" y="129"/>
                  <a:pt x="226" y="131"/>
                </a:cubicBezTo>
                <a:cubicBezTo>
                  <a:pt x="216" y="143"/>
                  <a:pt x="206" y="155"/>
                  <a:pt x="195" y="167"/>
                </a:cubicBezTo>
                <a:cubicBezTo>
                  <a:pt x="184" y="178"/>
                  <a:pt x="173" y="188"/>
                  <a:pt x="162" y="199"/>
                </a:cubicBezTo>
                <a:cubicBezTo>
                  <a:pt x="158" y="204"/>
                  <a:pt x="153" y="209"/>
                  <a:pt x="150" y="215"/>
                </a:cubicBezTo>
                <a:cubicBezTo>
                  <a:pt x="149" y="217"/>
                  <a:pt x="151" y="221"/>
                  <a:pt x="151" y="225"/>
                </a:cubicBezTo>
                <a:cubicBezTo>
                  <a:pt x="154" y="224"/>
                  <a:pt x="158" y="224"/>
                  <a:pt x="160" y="223"/>
                </a:cubicBezTo>
                <a:cubicBezTo>
                  <a:pt x="164" y="220"/>
                  <a:pt x="166" y="216"/>
                  <a:pt x="169" y="213"/>
                </a:cubicBezTo>
                <a:cubicBezTo>
                  <a:pt x="187" y="191"/>
                  <a:pt x="205" y="169"/>
                  <a:pt x="223" y="146"/>
                </a:cubicBezTo>
                <a:cubicBezTo>
                  <a:pt x="227" y="141"/>
                  <a:pt x="229" y="134"/>
                  <a:pt x="233" y="128"/>
                </a:cubicBezTo>
                <a:moveTo>
                  <a:pt x="34" y="127"/>
                </a:moveTo>
                <a:cubicBezTo>
                  <a:pt x="44" y="129"/>
                  <a:pt x="53" y="130"/>
                  <a:pt x="63" y="131"/>
                </a:cubicBezTo>
                <a:cubicBezTo>
                  <a:pt x="86" y="135"/>
                  <a:pt x="109" y="132"/>
                  <a:pt x="132" y="128"/>
                </a:cubicBezTo>
                <a:cubicBezTo>
                  <a:pt x="136" y="127"/>
                  <a:pt x="141" y="127"/>
                  <a:pt x="146" y="127"/>
                </a:cubicBezTo>
                <a:cubicBezTo>
                  <a:pt x="159" y="125"/>
                  <a:pt x="159" y="124"/>
                  <a:pt x="162" y="112"/>
                </a:cubicBezTo>
                <a:cubicBezTo>
                  <a:pt x="169" y="86"/>
                  <a:pt x="174" y="59"/>
                  <a:pt x="180" y="33"/>
                </a:cubicBezTo>
                <a:cubicBezTo>
                  <a:pt x="182" y="22"/>
                  <a:pt x="188" y="13"/>
                  <a:pt x="198" y="7"/>
                </a:cubicBezTo>
                <a:cubicBezTo>
                  <a:pt x="212" y="0"/>
                  <a:pt x="228" y="8"/>
                  <a:pt x="229" y="23"/>
                </a:cubicBezTo>
                <a:cubicBezTo>
                  <a:pt x="231" y="35"/>
                  <a:pt x="239" y="43"/>
                  <a:pt x="245" y="52"/>
                </a:cubicBezTo>
                <a:cubicBezTo>
                  <a:pt x="255" y="70"/>
                  <a:pt x="265" y="87"/>
                  <a:pt x="275" y="104"/>
                </a:cubicBezTo>
                <a:cubicBezTo>
                  <a:pt x="278" y="108"/>
                  <a:pt x="282" y="110"/>
                  <a:pt x="285" y="113"/>
                </a:cubicBezTo>
                <a:cubicBezTo>
                  <a:pt x="288" y="115"/>
                  <a:pt x="294" y="117"/>
                  <a:pt x="294" y="119"/>
                </a:cubicBezTo>
                <a:cubicBezTo>
                  <a:pt x="296" y="131"/>
                  <a:pt x="304" y="129"/>
                  <a:pt x="312" y="130"/>
                </a:cubicBezTo>
                <a:cubicBezTo>
                  <a:pt x="322" y="130"/>
                  <a:pt x="332" y="130"/>
                  <a:pt x="342" y="130"/>
                </a:cubicBezTo>
                <a:cubicBezTo>
                  <a:pt x="365" y="130"/>
                  <a:pt x="388" y="130"/>
                  <a:pt x="411" y="130"/>
                </a:cubicBezTo>
                <a:cubicBezTo>
                  <a:pt x="423" y="130"/>
                  <a:pt x="431" y="139"/>
                  <a:pt x="432" y="151"/>
                </a:cubicBezTo>
                <a:cubicBezTo>
                  <a:pt x="433" y="163"/>
                  <a:pt x="426" y="171"/>
                  <a:pt x="418" y="178"/>
                </a:cubicBezTo>
                <a:cubicBezTo>
                  <a:pt x="406" y="190"/>
                  <a:pt x="393" y="201"/>
                  <a:pt x="380" y="212"/>
                </a:cubicBezTo>
                <a:cubicBezTo>
                  <a:pt x="369" y="221"/>
                  <a:pt x="359" y="230"/>
                  <a:pt x="347" y="239"/>
                </a:cubicBezTo>
                <a:cubicBezTo>
                  <a:pt x="339" y="245"/>
                  <a:pt x="337" y="251"/>
                  <a:pt x="340" y="262"/>
                </a:cubicBezTo>
                <a:cubicBezTo>
                  <a:pt x="343" y="274"/>
                  <a:pt x="343" y="287"/>
                  <a:pt x="346" y="299"/>
                </a:cubicBezTo>
                <a:cubicBezTo>
                  <a:pt x="352" y="324"/>
                  <a:pt x="359" y="349"/>
                  <a:pt x="366" y="374"/>
                </a:cubicBezTo>
                <a:cubicBezTo>
                  <a:pt x="369" y="388"/>
                  <a:pt x="364" y="401"/>
                  <a:pt x="351" y="406"/>
                </a:cubicBezTo>
                <a:cubicBezTo>
                  <a:pt x="341" y="409"/>
                  <a:pt x="332" y="406"/>
                  <a:pt x="323" y="401"/>
                </a:cubicBezTo>
                <a:cubicBezTo>
                  <a:pt x="307" y="392"/>
                  <a:pt x="291" y="383"/>
                  <a:pt x="276" y="373"/>
                </a:cubicBezTo>
                <a:cubicBezTo>
                  <a:pt x="256" y="360"/>
                  <a:pt x="236" y="347"/>
                  <a:pt x="216" y="333"/>
                </a:cubicBezTo>
                <a:cubicBezTo>
                  <a:pt x="200" y="323"/>
                  <a:pt x="197" y="323"/>
                  <a:pt x="182" y="335"/>
                </a:cubicBezTo>
                <a:cubicBezTo>
                  <a:pt x="174" y="342"/>
                  <a:pt x="165" y="348"/>
                  <a:pt x="158" y="355"/>
                </a:cubicBezTo>
                <a:cubicBezTo>
                  <a:pt x="151" y="362"/>
                  <a:pt x="146" y="370"/>
                  <a:pt x="140" y="377"/>
                </a:cubicBezTo>
                <a:cubicBezTo>
                  <a:pt x="136" y="383"/>
                  <a:pt x="131" y="389"/>
                  <a:pt x="126" y="394"/>
                </a:cubicBezTo>
                <a:cubicBezTo>
                  <a:pt x="116" y="406"/>
                  <a:pt x="90" y="403"/>
                  <a:pt x="85" y="384"/>
                </a:cubicBezTo>
                <a:cubicBezTo>
                  <a:pt x="83" y="375"/>
                  <a:pt x="84" y="368"/>
                  <a:pt x="86" y="361"/>
                </a:cubicBezTo>
                <a:cubicBezTo>
                  <a:pt x="93" y="340"/>
                  <a:pt x="98" y="319"/>
                  <a:pt x="103" y="298"/>
                </a:cubicBezTo>
                <a:cubicBezTo>
                  <a:pt x="105" y="290"/>
                  <a:pt x="106" y="283"/>
                  <a:pt x="109" y="276"/>
                </a:cubicBezTo>
                <a:cubicBezTo>
                  <a:pt x="115" y="264"/>
                  <a:pt x="113" y="255"/>
                  <a:pt x="104" y="246"/>
                </a:cubicBezTo>
                <a:cubicBezTo>
                  <a:pt x="84" y="225"/>
                  <a:pt x="63" y="206"/>
                  <a:pt x="39" y="191"/>
                </a:cubicBezTo>
                <a:cubicBezTo>
                  <a:pt x="31" y="185"/>
                  <a:pt x="23" y="180"/>
                  <a:pt x="16" y="174"/>
                </a:cubicBezTo>
                <a:cubicBezTo>
                  <a:pt x="6" y="166"/>
                  <a:pt x="0" y="155"/>
                  <a:pt x="5" y="143"/>
                </a:cubicBezTo>
                <a:cubicBezTo>
                  <a:pt x="9" y="130"/>
                  <a:pt x="21" y="127"/>
                  <a:pt x="34" y="127"/>
                </a:cubicBezTo>
              </a:path>
            </a:pathLst>
          </a:custGeom>
          <a:solidFill>
            <a:srgbClr val="EC660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de-DE" sz="2400"/>
          </a:p>
        </p:txBody>
      </p:sp>
      <p:grpSp>
        <p:nvGrpSpPr>
          <p:cNvPr id="49" name="Gruppieren 48"/>
          <p:cNvGrpSpPr/>
          <p:nvPr/>
        </p:nvGrpSpPr>
        <p:grpSpPr>
          <a:xfrm>
            <a:off x="1295401" y="2980268"/>
            <a:ext cx="311151" cy="666749"/>
            <a:chOff x="971550" y="2235201"/>
            <a:chExt cx="233363" cy="500062"/>
          </a:xfrm>
          <a:solidFill>
            <a:srgbClr val="EC6602"/>
          </a:solidFill>
        </p:grpSpPr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971550" y="2235201"/>
              <a:ext cx="233363" cy="385763"/>
            </a:xfrm>
            <a:custGeom>
              <a:avLst/>
              <a:gdLst>
                <a:gd name="T0" fmla="*/ 154 w 239"/>
                <a:gd name="T1" fmla="*/ 59 h 396"/>
                <a:gd name="T2" fmla="*/ 160 w 239"/>
                <a:gd name="T3" fmla="*/ 59 h 396"/>
                <a:gd name="T4" fmla="*/ 49 w 239"/>
                <a:gd name="T5" fmla="*/ 296 h 396"/>
                <a:gd name="T6" fmla="*/ 63 w 239"/>
                <a:gd name="T7" fmla="*/ 285 h 396"/>
                <a:gd name="T8" fmla="*/ 50 w 239"/>
                <a:gd name="T9" fmla="*/ 297 h 396"/>
                <a:gd name="T10" fmla="*/ 59 w 239"/>
                <a:gd name="T11" fmla="*/ 259 h 396"/>
                <a:gd name="T12" fmla="*/ 52 w 239"/>
                <a:gd name="T13" fmla="*/ 255 h 396"/>
                <a:gd name="T14" fmla="*/ 212 w 239"/>
                <a:gd name="T15" fmla="*/ 162 h 396"/>
                <a:gd name="T16" fmla="*/ 209 w 239"/>
                <a:gd name="T17" fmla="*/ 171 h 396"/>
                <a:gd name="T18" fmla="*/ 69 w 239"/>
                <a:gd name="T19" fmla="*/ 311 h 396"/>
                <a:gd name="T20" fmla="*/ 53 w 239"/>
                <a:gd name="T21" fmla="*/ 326 h 396"/>
                <a:gd name="T22" fmla="*/ 70 w 239"/>
                <a:gd name="T23" fmla="*/ 315 h 396"/>
                <a:gd name="T24" fmla="*/ 164 w 239"/>
                <a:gd name="T25" fmla="*/ 243 h 396"/>
                <a:gd name="T26" fmla="*/ 164 w 239"/>
                <a:gd name="T27" fmla="*/ 243 h 396"/>
                <a:gd name="T28" fmla="*/ 191 w 239"/>
                <a:gd name="T29" fmla="*/ 188 h 396"/>
                <a:gd name="T30" fmla="*/ 202 w 239"/>
                <a:gd name="T31" fmla="*/ 135 h 396"/>
                <a:gd name="T32" fmla="*/ 184 w 239"/>
                <a:gd name="T33" fmla="*/ 155 h 396"/>
                <a:gd name="T34" fmla="*/ 167 w 239"/>
                <a:gd name="T35" fmla="*/ 176 h 396"/>
                <a:gd name="T36" fmla="*/ 196 w 239"/>
                <a:gd name="T37" fmla="*/ 147 h 396"/>
                <a:gd name="T38" fmla="*/ 180 w 239"/>
                <a:gd name="T39" fmla="*/ 68 h 396"/>
                <a:gd name="T40" fmla="*/ 165 w 239"/>
                <a:gd name="T41" fmla="*/ 95 h 396"/>
                <a:gd name="T42" fmla="*/ 180 w 239"/>
                <a:gd name="T43" fmla="*/ 68 h 396"/>
                <a:gd name="T44" fmla="*/ 74 w 239"/>
                <a:gd name="T45" fmla="*/ 340 h 396"/>
                <a:gd name="T46" fmla="*/ 42 w 239"/>
                <a:gd name="T47" fmla="*/ 367 h 396"/>
                <a:gd name="T48" fmla="*/ 55 w 239"/>
                <a:gd name="T49" fmla="*/ 368 h 396"/>
                <a:gd name="T50" fmla="*/ 75 w 239"/>
                <a:gd name="T51" fmla="*/ 348 h 396"/>
                <a:gd name="T52" fmla="*/ 200 w 239"/>
                <a:gd name="T53" fmla="*/ 87 h 396"/>
                <a:gd name="T54" fmla="*/ 173 w 239"/>
                <a:gd name="T55" fmla="*/ 118 h 396"/>
                <a:gd name="T56" fmla="*/ 165 w 239"/>
                <a:gd name="T57" fmla="*/ 132 h 396"/>
                <a:gd name="T58" fmla="*/ 165 w 239"/>
                <a:gd name="T59" fmla="*/ 144 h 396"/>
                <a:gd name="T60" fmla="*/ 182 w 239"/>
                <a:gd name="T61" fmla="*/ 126 h 396"/>
                <a:gd name="T62" fmla="*/ 204 w 239"/>
                <a:gd name="T63" fmla="*/ 97 h 396"/>
                <a:gd name="T64" fmla="*/ 99 w 239"/>
                <a:gd name="T65" fmla="*/ 318 h 396"/>
                <a:gd name="T66" fmla="*/ 99 w 239"/>
                <a:gd name="T67" fmla="*/ 380 h 396"/>
                <a:gd name="T68" fmla="*/ 92 w 239"/>
                <a:gd name="T69" fmla="*/ 395 h 396"/>
                <a:gd name="T70" fmla="*/ 49 w 239"/>
                <a:gd name="T71" fmla="*/ 396 h 396"/>
                <a:gd name="T72" fmla="*/ 30 w 239"/>
                <a:gd name="T73" fmla="*/ 395 h 396"/>
                <a:gd name="T74" fmla="*/ 20 w 239"/>
                <a:gd name="T75" fmla="*/ 380 h 396"/>
                <a:gd name="T76" fmla="*/ 20 w 239"/>
                <a:gd name="T77" fmla="*/ 306 h 396"/>
                <a:gd name="T78" fmla="*/ 19 w 239"/>
                <a:gd name="T79" fmla="*/ 252 h 396"/>
                <a:gd name="T80" fmla="*/ 31 w 239"/>
                <a:gd name="T81" fmla="*/ 231 h 396"/>
                <a:gd name="T82" fmla="*/ 86 w 239"/>
                <a:gd name="T83" fmla="*/ 228 h 396"/>
                <a:gd name="T84" fmla="*/ 123 w 239"/>
                <a:gd name="T85" fmla="*/ 214 h 396"/>
                <a:gd name="T86" fmla="*/ 137 w 239"/>
                <a:gd name="T87" fmla="*/ 200 h 396"/>
                <a:gd name="T88" fmla="*/ 145 w 239"/>
                <a:gd name="T89" fmla="*/ 185 h 396"/>
                <a:gd name="T90" fmla="*/ 151 w 239"/>
                <a:gd name="T91" fmla="*/ 132 h 396"/>
                <a:gd name="T92" fmla="*/ 149 w 239"/>
                <a:gd name="T93" fmla="*/ 127 h 396"/>
                <a:gd name="T94" fmla="*/ 106 w 239"/>
                <a:gd name="T95" fmla="*/ 91 h 396"/>
                <a:gd name="T96" fmla="*/ 45 w 239"/>
                <a:gd name="T97" fmla="*/ 85 h 396"/>
                <a:gd name="T98" fmla="*/ 17 w 239"/>
                <a:gd name="T99" fmla="*/ 84 h 396"/>
                <a:gd name="T100" fmla="*/ 4 w 239"/>
                <a:gd name="T101" fmla="*/ 76 h 396"/>
                <a:gd name="T102" fmla="*/ 2 w 239"/>
                <a:gd name="T103" fmla="*/ 33 h 396"/>
                <a:gd name="T104" fmla="*/ 5 w 239"/>
                <a:gd name="T105" fmla="*/ 7 h 396"/>
                <a:gd name="T106" fmla="*/ 84 w 239"/>
                <a:gd name="T107" fmla="*/ 1 h 396"/>
                <a:gd name="T108" fmla="*/ 161 w 239"/>
                <a:gd name="T109" fmla="*/ 20 h 396"/>
                <a:gd name="T110" fmla="*/ 209 w 239"/>
                <a:gd name="T111" fmla="*/ 53 h 396"/>
                <a:gd name="T112" fmla="*/ 221 w 239"/>
                <a:gd name="T113" fmla="*/ 74 h 396"/>
                <a:gd name="T114" fmla="*/ 230 w 239"/>
                <a:gd name="T115" fmla="*/ 99 h 396"/>
                <a:gd name="T116" fmla="*/ 233 w 239"/>
                <a:gd name="T117" fmla="*/ 197 h 396"/>
                <a:gd name="T118" fmla="*/ 224 w 239"/>
                <a:gd name="T119" fmla="*/ 227 h 396"/>
                <a:gd name="T120" fmla="*/ 208 w 239"/>
                <a:gd name="T121" fmla="*/ 252 h 396"/>
                <a:gd name="T122" fmla="*/ 172 w 239"/>
                <a:gd name="T123" fmla="*/ 286 h 396"/>
                <a:gd name="T124" fmla="*/ 129 w 239"/>
                <a:gd name="T125" fmla="*/ 307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9" h="396">
                  <a:moveTo>
                    <a:pt x="160" y="59"/>
                  </a:moveTo>
                  <a:cubicBezTo>
                    <a:pt x="154" y="59"/>
                    <a:pt x="154" y="59"/>
                    <a:pt x="154" y="59"/>
                  </a:cubicBezTo>
                  <a:cubicBezTo>
                    <a:pt x="155" y="61"/>
                    <a:pt x="155" y="63"/>
                    <a:pt x="156" y="65"/>
                  </a:cubicBezTo>
                  <a:cubicBezTo>
                    <a:pt x="158" y="63"/>
                    <a:pt x="159" y="61"/>
                    <a:pt x="160" y="59"/>
                  </a:cubicBezTo>
                  <a:moveTo>
                    <a:pt x="50" y="297"/>
                  </a:moveTo>
                  <a:cubicBezTo>
                    <a:pt x="50" y="297"/>
                    <a:pt x="50" y="296"/>
                    <a:pt x="49" y="296"/>
                  </a:cubicBezTo>
                  <a:cubicBezTo>
                    <a:pt x="53" y="292"/>
                    <a:pt x="57" y="288"/>
                    <a:pt x="61" y="284"/>
                  </a:cubicBezTo>
                  <a:cubicBezTo>
                    <a:pt x="62" y="284"/>
                    <a:pt x="62" y="285"/>
                    <a:pt x="63" y="285"/>
                  </a:cubicBezTo>
                  <a:cubicBezTo>
                    <a:pt x="58" y="284"/>
                    <a:pt x="56" y="292"/>
                    <a:pt x="51" y="287"/>
                  </a:cubicBezTo>
                  <a:cubicBezTo>
                    <a:pt x="50" y="291"/>
                    <a:pt x="50" y="294"/>
                    <a:pt x="50" y="297"/>
                  </a:cubicBezTo>
                  <a:moveTo>
                    <a:pt x="52" y="266"/>
                  </a:moveTo>
                  <a:cubicBezTo>
                    <a:pt x="56" y="264"/>
                    <a:pt x="59" y="263"/>
                    <a:pt x="59" y="259"/>
                  </a:cubicBezTo>
                  <a:cubicBezTo>
                    <a:pt x="58" y="257"/>
                    <a:pt x="55" y="256"/>
                    <a:pt x="53" y="254"/>
                  </a:cubicBezTo>
                  <a:cubicBezTo>
                    <a:pt x="53" y="254"/>
                    <a:pt x="53" y="255"/>
                    <a:pt x="52" y="255"/>
                  </a:cubicBezTo>
                  <a:lnTo>
                    <a:pt x="52" y="266"/>
                  </a:lnTo>
                  <a:close/>
                  <a:moveTo>
                    <a:pt x="212" y="162"/>
                  </a:moveTo>
                  <a:cubicBezTo>
                    <a:pt x="207" y="168"/>
                    <a:pt x="202" y="175"/>
                    <a:pt x="197" y="181"/>
                  </a:cubicBezTo>
                  <a:cubicBezTo>
                    <a:pt x="201" y="178"/>
                    <a:pt x="205" y="174"/>
                    <a:pt x="209" y="171"/>
                  </a:cubicBezTo>
                  <a:cubicBezTo>
                    <a:pt x="212" y="169"/>
                    <a:pt x="213" y="166"/>
                    <a:pt x="212" y="162"/>
                  </a:cubicBezTo>
                  <a:moveTo>
                    <a:pt x="69" y="311"/>
                  </a:moveTo>
                  <a:cubicBezTo>
                    <a:pt x="67" y="312"/>
                    <a:pt x="66" y="313"/>
                    <a:pt x="65" y="314"/>
                  </a:cubicBezTo>
                  <a:cubicBezTo>
                    <a:pt x="62" y="319"/>
                    <a:pt x="58" y="323"/>
                    <a:pt x="53" y="326"/>
                  </a:cubicBezTo>
                  <a:cubicBezTo>
                    <a:pt x="51" y="327"/>
                    <a:pt x="47" y="329"/>
                    <a:pt x="48" y="334"/>
                  </a:cubicBezTo>
                  <a:cubicBezTo>
                    <a:pt x="55" y="327"/>
                    <a:pt x="62" y="321"/>
                    <a:pt x="70" y="315"/>
                  </a:cubicBezTo>
                  <a:cubicBezTo>
                    <a:pt x="70" y="314"/>
                    <a:pt x="70" y="313"/>
                    <a:pt x="69" y="311"/>
                  </a:cubicBezTo>
                  <a:moveTo>
                    <a:pt x="164" y="243"/>
                  </a:moveTo>
                  <a:cubicBezTo>
                    <a:pt x="176" y="240"/>
                    <a:pt x="181" y="229"/>
                    <a:pt x="189" y="222"/>
                  </a:cubicBezTo>
                  <a:cubicBezTo>
                    <a:pt x="183" y="224"/>
                    <a:pt x="164" y="240"/>
                    <a:pt x="164" y="243"/>
                  </a:cubicBezTo>
                  <a:moveTo>
                    <a:pt x="166" y="213"/>
                  </a:moveTo>
                  <a:cubicBezTo>
                    <a:pt x="175" y="204"/>
                    <a:pt x="183" y="196"/>
                    <a:pt x="191" y="188"/>
                  </a:cubicBezTo>
                  <a:cubicBezTo>
                    <a:pt x="184" y="189"/>
                    <a:pt x="166" y="206"/>
                    <a:pt x="166" y="213"/>
                  </a:cubicBezTo>
                  <a:moveTo>
                    <a:pt x="202" y="135"/>
                  </a:moveTo>
                  <a:cubicBezTo>
                    <a:pt x="201" y="136"/>
                    <a:pt x="200" y="136"/>
                    <a:pt x="200" y="137"/>
                  </a:cubicBezTo>
                  <a:cubicBezTo>
                    <a:pt x="194" y="142"/>
                    <a:pt x="191" y="150"/>
                    <a:pt x="184" y="155"/>
                  </a:cubicBezTo>
                  <a:cubicBezTo>
                    <a:pt x="178" y="159"/>
                    <a:pt x="173" y="166"/>
                    <a:pt x="168" y="172"/>
                  </a:cubicBezTo>
                  <a:cubicBezTo>
                    <a:pt x="168" y="173"/>
                    <a:pt x="168" y="174"/>
                    <a:pt x="167" y="176"/>
                  </a:cubicBezTo>
                  <a:cubicBezTo>
                    <a:pt x="170" y="173"/>
                    <a:pt x="173" y="170"/>
                    <a:pt x="176" y="168"/>
                  </a:cubicBezTo>
                  <a:cubicBezTo>
                    <a:pt x="182" y="161"/>
                    <a:pt x="189" y="154"/>
                    <a:pt x="196" y="147"/>
                  </a:cubicBezTo>
                  <a:cubicBezTo>
                    <a:pt x="199" y="144"/>
                    <a:pt x="201" y="140"/>
                    <a:pt x="202" y="135"/>
                  </a:cubicBezTo>
                  <a:moveTo>
                    <a:pt x="180" y="68"/>
                  </a:moveTo>
                  <a:cubicBezTo>
                    <a:pt x="175" y="73"/>
                    <a:pt x="171" y="78"/>
                    <a:pt x="166" y="83"/>
                  </a:cubicBezTo>
                  <a:cubicBezTo>
                    <a:pt x="162" y="87"/>
                    <a:pt x="162" y="88"/>
                    <a:pt x="165" y="95"/>
                  </a:cubicBezTo>
                  <a:cubicBezTo>
                    <a:pt x="172" y="87"/>
                    <a:pt x="178" y="79"/>
                    <a:pt x="185" y="71"/>
                  </a:cubicBezTo>
                  <a:cubicBezTo>
                    <a:pt x="183" y="70"/>
                    <a:pt x="181" y="69"/>
                    <a:pt x="180" y="68"/>
                  </a:cubicBezTo>
                  <a:moveTo>
                    <a:pt x="75" y="341"/>
                  </a:moveTo>
                  <a:cubicBezTo>
                    <a:pt x="75" y="341"/>
                    <a:pt x="75" y="341"/>
                    <a:pt x="74" y="340"/>
                  </a:cubicBezTo>
                  <a:cubicBezTo>
                    <a:pt x="70" y="344"/>
                    <a:pt x="65" y="347"/>
                    <a:pt x="60" y="351"/>
                  </a:cubicBezTo>
                  <a:cubicBezTo>
                    <a:pt x="54" y="356"/>
                    <a:pt x="49" y="362"/>
                    <a:pt x="42" y="367"/>
                  </a:cubicBezTo>
                  <a:cubicBezTo>
                    <a:pt x="41" y="370"/>
                    <a:pt x="41" y="374"/>
                    <a:pt x="40" y="379"/>
                  </a:cubicBezTo>
                  <a:cubicBezTo>
                    <a:pt x="45" y="375"/>
                    <a:pt x="50" y="371"/>
                    <a:pt x="55" y="368"/>
                  </a:cubicBezTo>
                  <a:cubicBezTo>
                    <a:pt x="61" y="362"/>
                    <a:pt x="68" y="356"/>
                    <a:pt x="74" y="351"/>
                  </a:cubicBezTo>
                  <a:cubicBezTo>
                    <a:pt x="75" y="350"/>
                    <a:pt x="75" y="349"/>
                    <a:pt x="75" y="348"/>
                  </a:cubicBezTo>
                  <a:cubicBezTo>
                    <a:pt x="76" y="346"/>
                    <a:pt x="75" y="343"/>
                    <a:pt x="75" y="341"/>
                  </a:cubicBezTo>
                  <a:moveTo>
                    <a:pt x="200" y="87"/>
                  </a:moveTo>
                  <a:cubicBezTo>
                    <a:pt x="197" y="90"/>
                    <a:pt x="195" y="93"/>
                    <a:pt x="192" y="96"/>
                  </a:cubicBezTo>
                  <a:cubicBezTo>
                    <a:pt x="186" y="103"/>
                    <a:pt x="180" y="110"/>
                    <a:pt x="173" y="118"/>
                  </a:cubicBezTo>
                  <a:cubicBezTo>
                    <a:pt x="172" y="119"/>
                    <a:pt x="172" y="121"/>
                    <a:pt x="170" y="121"/>
                  </a:cubicBezTo>
                  <a:cubicBezTo>
                    <a:pt x="165" y="124"/>
                    <a:pt x="165" y="128"/>
                    <a:pt x="165" y="132"/>
                  </a:cubicBezTo>
                  <a:cubicBezTo>
                    <a:pt x="165" y="135"/>
                    <a:pt x="165" y="137"/>
                    <a:pt x="165" y="140"/>
                  </a:cubicBezTo>
                  <a:cubicBezTo>
                    <a:pt x="165" y="141"/>
                    <a:pt x="165" y="143"/>
                    <a:pt x="165" y="144"/>
                  </a:cubicBezTo>
                  <a:cubicBezTo>
                    <a:pt x="165" y="144"/>
                    <a:pt x="166" y="144"/>
                    <a:pt x="166" y="144"/>
                  </a:cubicBezTo>
                  <a:cubicBezTo>
                    <a:pt x="171" y="138"/>
                    <a:pt x="177" y="132"/>
                    <a:pt x="182" y="126"/>
                  </a:cubicBezTo>
                  <a:cubicBezTo>
                    <a:pt x="189" y="118"/>
                    <a:pt x="197" y="109"/>
                    <a:pt x="204" y="101"/>
                  </a:cubicBezTo>
                  <a:cubicBezTo>
                    <a:pt x="204" y="100"/>
                    <a:pt x="204" y="98"/>
                    <a:pt x="204" y="97"/>
                  </a:cubicBezTo>
                  <a:cubicBezTo>
                    <a:pt x="203" y="94"/>
                    <a:pt x="202" y="91"/>
                    <a:pt x="200" y="87"/>
                  </a:cubicBezTo>
                  <a:moveTo>
                    <a:pt x="99" y="318"/>
                  </a:moveTo>
                  <a:cubicBezTo>
                    <a:pt x="99" y="325"/>
                    <a:pt x="101" y="332"/>
                    <a:pt x="101" y="339"/>
                  </a:cubicBezTo>
                  <a:cubicBezTo>
                    <a:pt x="101" y="353"/>
                    <a:pt x="100" y="367"/>
                    <a:pt x="99" y="380"/>
                  </a:cubicBezTo>
                  <a:cubicBezTo>
                    <a:pt x="99" y="384"/>
                    <a:pt x="98" y="388"/>
                    <a:pt x="97" y="391"/>
                  </a:cubicBezTo>
                  <a:cubicBezTo>
                    <a:pt x="97" y="394"/>
                    <a:pt x="95" y="394"/>
                    <a:pt x="92" y="395"/>
                  </a:cubicBezTo>
                  <a:cubicBezTo>
                    <a:pt x="87" y="395"/>
                    <a:pt x="83" y="395"/>
                    <a:pt x="78" y="396"/>
                  </a:cubicBezTo>
                  <a:cubicBezTo>
                    <a:pt x="68" y="396"/>
                    <a:pt x="59" y="396"/>
                    <a:pt x="49" y="396"/>
                  </a:cubicBezTo>
                  <a:cubicBezTo>
                    <a:pt x="47" y="395"/>
                    <a:pt x="44" y="395"/>
                    <a:pt x="41" y="394"/>
                  </a:cubicBezTo>
                  <a:cubicBezTo>
                    <a:pt x="37" y="393"/>
                    <a:pt x="34" y="393"/>
                    <a:pt x="30" y="395"/>
                  </a:cubicBezTo>
                  <a:cubicBezTo>
                    <a:pt x="27" y="396"/>
                    <a:pt x="24" y="395"/>
                    <a:pt x="23" y="392"/>
                  </a:cubicBezTo>
                  <a:cubicBezTo>
                    <a:pt x="21" y="388"/>
                    <a:pt x="20" y="384"/>
                    <a:pt x="20" y="380"/>
                  </a:cubicBezTo>
                  <a:cubicBezTo>
                    <a:pt x="20" y="362"/>
                    <a:pt x="19" y="345"/>
                    <a:pt x="19" y="328"/>
                  </a:cubicBezTo>
                  <a:cubicBezTo>
                    <a:pt x="19" y="320"/>
                    <a:pt x="20" y="313"/>
                    <a:pt x="20" y="306"/>
                  </a:cubicBezTo>
                  <a:cubicBezTo>
                    <a:pt x="20" y="294"/>
                    <a:pt x="20" y="282"/>
                    <a:pt x="19" y="271"/>
                  </a:cubicBezTo>
                  <a:cubicBezTo>
                    <a:pt x="19" y="264"/>
                    <a:pt x="18" y="258"/>
                    <a:pt x="19" y="252"/>
                  </a:cubicBezTo>
                  <a:cubicBezTo>
                    <a:pt x="19" y="246"/>
                    <a:pt x="21" y="240"/>
                    <a:pt x="24" y="234"/>
                  </a:cubicBezTo>
                  <a:cubicBezTo>
                    <a:pt x="25" y="233"/>
                    <a:pt x="29" y="231"/>
                    <a:pt x="31" y="231"/>
                  </a:cubicBezTo>
                  <a:cubicBezTo>
                    <a:pt x="38" y="233"/>
                    <a:pt x="44" y="233"/>
                    <a:pt x="51" y="232"/>
                  </a:cubicBezTo>
                  <a:cubicBezTo>
                    <a:pt x="62" y="230"/>
                    <a:pt x="74" y="229"/>
                    <a:pt x="86" y="228"/>
                  </a:cubicBezTo>
                  <a:cubicBezTo>
                    <a:pt x="92" y="228"/>
                    <a:pt x="97" y="225"/>
                    <a:pt x="102" y="223"/>
                  </a:cubicBezTo>
                  <a:cubicBezTo>
                    <a:pt x="109" y="220"/>
                    <a:pt x="116" y="217"/>
                    <a:pt x="123" y="214"/>
                  </a:cubicBezTo>
                  <a:cubicBezTo>
                    <a:pt x="125" y="213"/>
                    <a:pt x="126" y="212"/>
                    <a:pt x="127" y="210"/>
                  </a:cubicBezTo>
                  <a:cubicBezTo>
                    <a:pt x="129" y="205"/>
                    <a:pt x="132" y="202"/>
                    <a:pt x="137" y="200"/>
                  </a:cubicBezTo>
                  <a:cubicBezTo>
                    <a:pt x="140" y="199"/>
                    <a:pt x="142" y="197"/>
                    <a:pt x="142" y="194"/>
                  </a:cubicBezTo>
                  <a:cubicBezTo>
                    <a:pt x="143" y="191"/>
                    <a:pt x="144" y="187"/>
                    <a:pt x="145" y="185"/>
                  </a:cubicBezTo>
                  <a:cubicBezTo>
                    <a:pt x="150" y="178"/>
                    <a:pt x="151" y="170"/>
                    <a:pt x="151" y="163"/>
                  </a:cubicBezTo>
                  <a:cubicBezTo>
                    <a:pt x="151" y="152"/>
                    <a:pt x="151" y="142"/>
                    <a:pt x="151" y="132"/>
                  </a:cubicBezTo>
                  <a:cubicBezTo>
                    <a:pt x="151" y="130"/>
                    <a:pt x="150" y="129"/>
                    <a:pt x="150" y="127"/>
                  </a:cubicBezTo>
                  <a:cubicBezTo>
                    <a:pt x="149" y="127"/>
                    <a:pt x="149" y="127"/>
                    <a:pt x="149" y="127"/>
                  </a:cubicBezTo>
                  <a:cubicBezTo>
                    <a:pt x="141" y="111"/>
                    <a:pt x="125" y="102"/>
                    <a:pt x="110" y="93"/>
                  </a:cubicBezTo>
                  <a:cubicBezTo>
                    <a:pt x="109" y="92"/>
                    <a:pt x="107" y="91"/>
                    <a:pt x="106" y="91"/>
                  </a:cubicBezTo>
                  <a:cubicBezTo>
                    <a:pt x="89" y="89"/>
                    <a:pt x="73" y="86"/>
                    <a:pt x="57" y="84"/>
                  </a:cubicBezTo>
                  <a:cubicBezTo>
                    <a:pt x="53" y="83"/>
                    <a:pt x="49" y="85"/>
                    <a:pt x="45" y="85"/>
                  </a:cubicBezTo>
                  <a:cubicBezTo>
                    <a:pt x="43" y="85"/>
                    <a:pt x="42" y="86"/>
                    <a:pt x="41" y="86"/>
                  </a:cubicBezTo>
                  <a:cubicBezTo>
                    <a:pt x="33" y="85"/>
                    <a:pt x="25" y="85"/>
                    <a:pt x="17" y="84"/>
                  </a:cubicBezTo>
                  <a:cubicBezTo>
                    <a:pt x="13" y="83"/>
                    <a:pt x="9" y="81"/>
                    <a:pt x="5" y="79"/>
                  </a:cubicBezTo>
                  <a:cubicBezTo>
                    <a:pt x="4" y="79"/>
                    <a:pt x="4" y="77"/>
                    <a:pt x="4" y="76"/>
                  </a:cubicBezTo>
                  <a:cubicBezTo>
                    <a:pt x="3" y="70"/>
                    <a:pt x="3" y="63"/>
                    <a:pt x="3" y="57"/>
                  </a:cubicBezTo>
                  <a:cubicBezTo>
                    <a:pt x="2" y="49"/>
                    <a:pt x="0" y="41"/>
                    <a:pt x="2" y="33"/>
                  </a:cubicBezTo>
                  <a:cubicBezTo>
                    <a:pt x="3" y="29"/>
                    <a:pt x="3" y="24"/>
                    <a:pt x="2" y="20"/>
                  </a:cubicBezTo>
                  <a:cubicBezTo>
                    <a:pt x="2" y="15"/>
                    <a:pt x="3" y="11"/>
                    <a:pt x="5" y="7"/>
                  </a:cubicBezTo>
                  <a:cubicBezTo>
                    <a:pt x="7" y="3"/>
                    <a:pt x="11" y="1"/>
                    <a:pt x="15" y="1"/>
                  </a:cubicBezTo>
                  <a:cubicBezTo>
                    <a:pt x="38" y="1"/>
                    <a:pt x="61" y="0"/>
                    <a:pt x="84" y="1"/>
                  </a:cubicBezTo>
                  <a:cubicBezTo>
                    <a:pt x="93" y="1"/>
                    <a:pt x="102" y="3"/>
                    <a:pt x="111" y="6"/>
                  </a:cubicBezTo>
                  <a:cubicBezTo>
                    <a:pt x="128" y="10"/>
                    <a:pt x="145" y="14"/>
                    <a:pt x="161" y="20"/>
                  </a:cubicBezTo>
                  <a:cubicBezTo>
                    <a:pt x="167" y="22"/>
                    <a:pt x="173" y="26"/>
                    <a:pt x="178" y="29"/>
                  </a:cubicBezTo>
                  <a:cubicBezTo>
                    <a:pt x="191" y="34"/>
                    <a:pt x="200" y="44"/>
                    <a:pt x="209" y="53"/>
                  </a:cubicBezTo>
                  <a:cubicBezTo>
                    <a:pt x="210" y="54"/>
                    <a:pt x="210" y="55"/>
                    <a:pt x="211" y="56"/>
                  </a:cubicBezTo>
                  <a:cubicBezTo>
                    <a:pt x="214" y="62"/>
                    <a:pt x="218" y="68"/>
                    <a:pt x="221" y="74"/>
                  </a:cubicBezTo>
                  <a:cubicBezTo>
                    <a:pt x="226" y="81"/>
                    <a:pt x="228" y="88"/>
                    <a:pt x="229" y="96"/>
                  </a:cubicBezTo>
                  <a:cubicBezTo>
                    <a:pt x="229" y="97"/>
                    <a:pt x="229" y="98"/>
                    <a:pt x="230" y="99"/>
                  </a:cubicBezTo>
                  <a:cubicBezTo>
                    <a:pt x="236" y="111"/>
                    <a:pt x="237" y="125"/>
                    <a:pt x="238" y="139"/>
                  </a:cubicBezTo>
                  <a:cubicBezTo>
                    <a:pt x="239" y="158"/>
                    <a:pt x="237" y="178"/>
                    <a:pt x="233" y="197"/>
                  </a:cubicBezTo>
                  <a:cubicBezTo>
                    <a:pt x="232" y="203"/>
                    <a:pt x="230" y="208"/>
                    <a:pt x="228" y="213"/>
                  </a:cubicBezTo>
                  <a:cubicBezTo>
                    <a:pt x="226" y="218"/>
                    <a:pt x="225" y="223"/>
                    <a:pt x="224" y="227"/>
                  </a:cubicBezTo>
                  <a:cubicBezTo>
                    <a:pt x="223" y="229"/>
                    <a:pt x="222" y="231"/>
                    <a:pt x="221" y="233"/>
                  </a:cubicBezTo>
                  <a:cubicBezTo>
                    <a:pt x="217" y="239"/>
                    <a:pt x="213" y="246"/>
                    <a:pt x="208" y="252"/>
                  </a:cubicBezTo>
                  <a:cubicBezTo>
                    <a:pt x="204" y="257"/>
                    <a:pt x="199" y="263"/>
                    <a:pt x="194" y="268"/>
                  </a:cubicBezTo>
                  <a:cubicBezTo>
                    <a:pt x="187" y="274"/>
                    <a:pt x="180" y="281"/>
                    <a:pt x="172" y="286"/>
                  </a:cubicBezTo>
                  <a:cubicBezTo>
                    <a:pt x="160" y="294"/>
                    <a:pt x="148" y="301"/>
                    <a:pt x="135" y="306"/>
                  </a:cubicBezTo>
                  <a:cubicBezTo>
                    <a:pt x="133" y="306"/>
                    <a:pt x="131" y="307"/>
                    <a:pt x="129" y="307"/>
                  </a:cubicBezTo>
                  <a:cubicBezTo>
                    <a:pt x="118" y="308"/>
                    <a:pt x="109" y="314"/>
                    <a:pt x="99" y="3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de-DE" sz="2400"/>
            </a:p>
          </p:txBody>
        </p:sp>
        <p:sp>
          <p:nvSpPr>
            <p:cNvPr id="19" name="Freeform 15"/>
            <p:cNvSpPr>
              <a:spLocks noEditPoints="1"/>
            </p:cNvSpPr>
            <p:nvPr/>
          </p:nvSpPr>
          <p:spPr bwMode="auto">
            <a:xfrm>
              <a:off x="984250" y="2640013"/>
              <a:ext cx="92075" cy="95250"/>
            </a:xfrm>
            <a:custGeom>
              <a:avLst/>
              <a:gdLst>
                <a:gd name="T0" fmla="*/ 33 w 95"/>
                <a:gd name="T1" fmla="*/ 28 h 98"/>
                <a:gd name="T2" fmla="*/ 29 w 95"/>
                <a:gd name="T3" fmla="*/ 33 h 98"/>
                <a:gd name="T4" fmla="*/ 33 w 95"/>
                <a:gd name="T5" fmla="*/ 28 h 98"/>
                <a:gd name="T6" fmla="*/ 55 w 95"/>
                <a:gd name="T7" fmla="*/ 28 h 98"/>
                <a:gd name="T8" fmla="*/ 46 w 95"/>
                <a:gd name="T9" fmla="*/ 39 h 98"/>
                <a:gd name="T10" fmla="*/ 30 w 95"/>
                <a:gd name="T11" fmla="*/ 58 h 98"/>
                <a:gd name="T12" fmla="*/ 27 w 95"/>
                <a:gd name="T13" fmla="*/ 64 h 98"/>
                <a:gd name="T14" fmla="*/ 28 w 95"/>
                <a:gd name="T15" fmla="*/ 64 h 98"/>
                <a:gd name="T16" fmla="*/ 59 w 95"/>
                <a:gd name="T17" fmla="*/ 32 h 98"/>
                <a:gd name="T18" fmla="*/ 55 w 95"/>
                <a:gd name="T19" fmla="*/ 28 h 98"/>
                <a:gd name="T20" fmla="*/ 37 w 95"/>
                <a:gd name="T21" fmla="*/ 74 h 98"/>
                <a:gd name="T22" fmla="*/ 58 w 95"/>
                <a:gd name="T23" fmla="*/ 70 h 98"/>
                <a:gd name="T24" fmla="*/ 64 w 95"/>
                <a:gd name="T25" fmla="*/ 50 h 98"/>
                <a:gd name="T26" fmla="*/ 57 w 95"/>
                <a:gd name="T27" fmla="*/ 57 h 98"/>
                <a:gd name="T28" fmla="*/ 48 w 95"/>
                <a:gd name="T29" fmla="*/ 65 h 98"/>
                <a:gd name="T30" fmla="*/ 37 w 95"/>
                <a:gd name="T31" fmla="*/ 74 h 98"/>
                <a:gd name="T32" fmla="*/ 95 w 95"/>
                <a:gd name="T33" fmla="*/ 43 h 98"/>
                <a:gd name="T34" fmla="*/ 92 w 95"/>
                <a:gd name="T35" fmla="*/ 69 h 98"/>
                <a:gd name="T36" fmla="*/ 91 w 95"/>
                <a:gd name="T37" fmla="*/ 71 h 98"/>
                <a:gd name="T38" fmla="*/ 89 w 95"/>
                <a:gd name="T39" fmla="*/ 74 h 98"/>
                <a:gd name="T40" fmla="*/ 53 w 95"/>
                <a:gd name="T41" fmla="*/ 96 h 98"/>
                <a:gd name="T42" fmla="*/ 31 w 95"/>
                <a:gd name="T43" fmla="*/ 94 h 98"/>
                <a:gd name="T44" fmla="*/ 7 w 95"/>
                <a:gd name="T45" fmla="*/ 72 h 98"/>
                <a:gd name="T46" fmla="*/ 1 w 95"/>
                <a:gd name="T47" fmla="*/ 51 h 98"/>
                <a:gd name="T48" fmla="*/ 8 w 95"/>
                <a:gd name="T49" fmla="*/ 24 h 98"/>
                <a:gd name="T50" fmla="*/ 34 w 95"/>
                <a:gd name="T51" fmla="*/ 4 h 98"/>
                <a:gd name="T52" fmla="*/ 68 w 95"/>
                <a:gd name="T53" fmla="*/ 4 h 98"/>
                <a:gd name="T54" fmla="*/ 71 w 95"/>
                <a:gd name="T55" fmla="*/ 5 h 98"/>
                <a:gd name="T56" fmla="*/ 94 w 95"/>
                <a:gd name="T57" fmla="*/ 31 h 98"/>
                <a:gd name="T58" fmla="*/ 95 w 95"/>
                <a:gd name="T59" fmla="*/ 34 h 98"/>
                <a:gd name="T60" fmla="*/ 95 w 95"/>
                <a:gd name="T61" fmla="*/ 43 h 98"/>
                <a:gd name="T62" fmla="*/ 95 w 95"/>
                <a:gd name="T63" fmla="*/ 43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5" h="98">
                  <a:moveTo>
                    <a:pt x="33" y="28"/>
                  </a:moveTo>
                  <a:cubicBezTo>
                    <a:pt x="28" y="28"/>
                    <a:pt x="28" y="28"/>
                    <a:pt x="29" y="33"/>
                  </a:cubicBezTo>
                  <a:cubicBezTo>
                    <a:pt x="30" y="31"/>
                    <a:pt x="32" y="30"/>
                    <a:pt x="33" y="28"/>
                  </a:cubicBezTo>
                  <a:moveTo>
                    <a:pt x="55" y="28"/>
                  </a:moveTo>
                  <a:cubicBezTo>
                    <a:pt x="52" y="32"/>
                    <a:pt x="49" y="36"/>
                    <a:pt x="46" y="39"/>
                  </a:cubicBezTo>
                  <a:cubicBezTo>
                    <a:pt x="41" y="46"/>
                    <a:pt x="35" y="52"/>
                    <a:pt x="30" y="58"/>
                  </a:cubicBezTo>
                  <a:cubicBezTo>
                    <a:pt x="29" y="60"/>
                    <a:pt x="28" y="62"/>
                    <a:pt x="27" y="64"/>
                  </a:cubicBezTo>
                  <a:cubicBezTo>
                    <a:pt x="27" y="64"/>
                    <a:pt x="28" y="64"/>
                    <a:pt x="28" y="64"/>
                  </a:cubicBezTo>
                  <a:cubicBezTo>
                    <a:pt x="38" y="53"/>
                    <a:pt x="48" y="43"/>
                    <a:pt x="59" y="32"/>
                  </a:cubicBezTo>
                  <a:cubicBezTo>
                    <a:pt x="57" y="30"/>
                    <a:pt x="56" y="29"/>
                    <a:pt x="55" y="28"/>
                  </a:cubicBezTo>
                  <a:moveTo>
                    <a:pt x="37" y="74"/>
                  </a:moveTo>
                  <a:cubicBezTo>
                    <a:pt x="46" y="77"/>
                    <a:pt x="53" y="75"/>
                    <a:pt x="58" y="70"/>
                  </a:cubicBezTo>
                  <a:cubicBezTo>
                    <a:pt x="64" y="65"/>
                    <a:pt x="65" y="58"/>
                    <a:pt x="64" y="50"/>
                  </a:cubicBezTo>
                  <a:cubicBezTo>
                    <a:pt x="61" y="53"/>
                    <a:pt x="58" y="54"/>
                    <a:pt x="57" y="57"/>
                  </a:cubicBezTo>
                  <a:cubicBezTo>
                    <a:pt x="55" y="61"/>
                    <a:pt x="51" y="63"/>
                    <a:pt x="48" y="65"/>
                  </a:cubicBezTo>
                  <a:cubicBezTo>
                    <a:pt x="44" y="68"/>
                    <a:pt x="41" y="71"/>
                    <a:pt x="37" y="74"/>
                  </a:cubicBezTo>
                  <a:moveTo>
                    <a:pt x="95" y="43"/>
                  </a:moveTo>
                  <a:cubicBezTo>
                    <a:pt x="94" y="52"/>
                    <a:pt x="93" y="60"/>
                    <a:pt x="92" y="69"/>
                  </a:cubicBezTo>
                  <a:cubicBezTo>
                    <a:pt x="92" y="70"/>
                    <a:pt x="91" y="71"/>
                    <a:pt x="91" y="71"/>
                  </a:cubicBezTo>
                  <a:cubicBezTo>
                    <a:pt x="90" y="72"/>
                    <a:pt x="89" y="73"/>
                    <a:pt x="89" y="74"/>
                  </a:cubicBezTo>
                  <a:cubicBezTo>
                    <a:pt x="81" y="88"/>
                    <a:pt x="68" y="93"/>
                    <a:pt x="53" y="96"/>
                  </a:cubicBezTo>
                  <a:cubicBezTo>
                    <a:pt x="45" y="98"/>
                    <a:pt x="38" y="97"/>
                    <a:pt x="31" y="94"/>
                  </a:cubicBezTo>
                  <a:cubicBezTo>
                    <a:pt x="20" y="89"/>
                    <a:pt x="11" y="83"/>
                    <a:pt x="7" y="72"/>
                  </a:cubicBezTo>
                  <a:cubicBezTo>
                    <a:pt x="4" y="66"/>
                    <a:pt x="1" y="58"/>
                    <a:pt x="1" y="51"/>
                  </a:cubicBezTo>
                  <a:cubicBezTo>
                    <a:pt x="0" y="41"/>
                    <a:pt x="2" y="32"/>
                    <a:pt x="8" y="24"/>
                  </a:cubicBezTo>
                  <a:cubicBezTo>
                    <a:pt x="14" y="15"/>
                    <a:pt x="22" y="7"/>
                    <a:pt x="34" y="4"/>
                  </a:cubicBezTo>
                  <a:cubicBezTo>
                    <a:pt x="46" y="0"/>
                    <a:pt x="57" y="3"/>
                    <a:pt x="68" y="4"/>
                  </a:cubicBezTo>
                  <a:cubicBezTo>
                    <a:pt x="69" y="4"/>
                    <a:pt x="71" y="4"/>
                    <a:pt x="71" y="5"/>
                  </a:cubicBezTo>
                  <a:cubicBezTo>
                    <a:pt x="79" y="14"/>
                    <a:pt x="87" y="23"/>
                    <a:pt x="94" y="31"/>
                  </a:cubicBezTo>
                  <a:cubicBezTo>
                    <a:pt x="95" y="32"/>
                    <a:pt x="95" y="33"/>
                    <a:pt x="95" y="34"/>
                  </a:cubicBezTo>
                  <a:cubicBezTo>
                    <a:pt x="95" y="37"/>
                    <a:pt x="95" y="40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de-DE" sz="2400"/>
            </a:p>
          </p:txBody>
        </p:sp>
      </p:grpSp>
      <p:grpSp>
        <p:nvGrpSpPr>
          <p:cNvPr id="48" name="Gruppieren 47"/>
          <p:cNvGrpSpPr/>
          <p:nvPr/>
        </p:nvGrpSpPr>
        <p:grpSpPr>
          <a:xfrm>
            <a:off x="1780117" y="2986618"/>
            <a:ext cx="152400" cy="666751"/>
            <a:chOff x="1335088" y="2239963"/>
            <a:chExt cx="114300" cy="500063"/>
          </a:xfrm>
          <a:solidFill>
            <a:srgbClr val="EC6602"/>
          </a:solidFill>
        </p:grpSpPr>
        <p:sp>
          <p:nvSpPr>
            <p:cNvPr id="20" name="Freeform 16"/>
            <p:cNvSpPr>
              <a:spLocks noEditPoints="1"/>
            </p:cNvSpPr>
            <p:nvPr/>
          </p:nvSpPr>
          <p:spPr bwMode="auto">
            <a:xfrm>
              <a:off x="1335088" y="2239963"/>
              <a:ext cx="109538" cy="387350"/>
            </a:xfrm>
            <a:custGeom>
              <a:avLst/>
              <a:gdLst>
                <a:gd name="T0" fmla="*/ 58 w 112"/>
                <a:gd name="T1" fmla="*/ 151 h 398"/>
                <a:gd name="T2" fmla="*/ 65 w 112"/>
                <a:gd name="T3" fmla="*/ 144 h 398"/>
                <a:gd name="T4" fmla="*/ 68 w 112"/>
                <a:gd name="T5" fmla="*/ 296 h 398"/>
                <a:gd name="T6" fmla="*/ 68 w 112"/>
                <a:gd name="T7" fmla="*/ 307 h 398"/>
                <a:gd name="T8" fmla="*/ 66 w 112"/>
                <a:gd name="T9" fmla="*/ 330 h 398"/>
                <a:gd name="T10" fmla="*/ 65 w 112"/>
                <a:gd name="T11" fmla="*/ 343 h 398"/>
                <a:gd name="T12" fmla="*/ 66 w 112"/>
                <a:gd name="T13" fmla="*/ 330 h 398"/>
                <a:gd name="T14" fmla="*/ 58 w 112"/>
                <a:gd name="T15" fmla="*/ 269 h 398"/>
                <a:gd name="T16" fmla="*/ 50 w 112"/>
                <a:gd name="T17" fmla="*/ 282 h 398"/>
                <a:gd name="T18" fmla="*/ 65 w 112"/>
                <a:gd name="T19" fmla="*/ 266 h 398"/>
                <a:gd name="T20" fmla="*/ 35 w 112"/>
                <a:gd name="T21" fmla="*/ 140 h 398"/>
                <a:gd name="T22" fmla="*/ 67 w 112"/>
                <a:gd name="T23" fmla="*/ 113 h 398"/>
                <a:gd name="T24" fmla="*/ 88 w 112"/>
                <a:gd name="T25" fmla="*/ 96 h 398"/>
                <a:gd name="T26" fmla="*/ 93 w 112"/>
                <a:gd name="T27" fmla="*/ 87 h 398"/>
                <a:gd name="T28" fmla="*/ 65 w 112"/>
                <a:gd name="T29" fmla="*/ 109 h 398"/>
                <a:gd name="T30" fmla="*/ 53 w 112"/>
                <a:gd name="T31" fmla="*/ 120 h 398"/>
                <a:gd name="T32" fmla="*/ 35 w 112"/>
                <a:gd name="T33" fmla="*/ 140 h 398"/>
                <a:gd name="T34" fmla="*/ 77 w 112"/>
                <a:gd name="T35" fmla="*/ 36 h 398"/>
                <a:gd name="T36" fmla="*/ 67 w 112"/>
                <a:gd name="T37" fmla="*/ 35 h 398"/>
                <a:gd name="T38" fmla="*/ 42 w 112"/>
                <a:gd name="T39" fmla="*/ 51 h 398"/>
                <a:gd name="T40" fmla="*/ 30 w 112"/>
                <a:gd name="T41" fmla="*/ 69 h 398"/>
                <a:gd name="T42" fmla="*/ 57 w 112"/>
                <a:gd name="T43" fmla="*/ 240 h 398"/>
                <a:gd name="T44" fmla="*/ 77 w 112"/>
                <a:gd name="T45" fmla="*/ 216 h 398"/>
                <a:gd name="T46" fmla="*/ 62 w 112"/>
                <a:gd name="T47" fmla="*/ 222 h 398"/>
                <a:gd name="T48" fmla="*/ 43 w 112"/>
                <a:gd name="T49" fmla="*/ 241 h 398"/>
                <a:gd name="T50" fmla="*/ 31 w 112"/>
                <a:gd name="T51" fmla="*/ 107 h 398"/>
                <a:gd name="T52" fmla="*/ 46 w 112"/>
                <a:gd name="T53" fmla="*/ 94 h 398"/>
                <a:gd name="T54" fmla="*/ 60 w 112"/>
                <a:gd name="T55" fmla="*/ 83 h 398"/>
                <a:gd name="T56" fmla="*/ 91 w 112"/>
                <a:gd name="T57" fmla="*/ 59 h 398"/>
                <a:gd name="T58" fmla="*/ 87 w 112"/>
                <a:gd name="T59" fmla="*/ 56 h 398"/>
                <a:gd name="T60" fmla="*/ 52 w 112"/>
                <a:gd name="T61" fmla="*/ 82 h 398"/>
                <a:gd name="T62" fmla="*/ 31 w 112"/>
                <a:gd name="T63" fmla="*/ 107 h 398"/>
                <a:gd name="T64" fmla="*/ 43 w 112"/>
                <a:gd name="T65" fmla="*/ 208 h 398"/>
                <a:gd name="T66" fmla="*/ 76 w 112"/>
                <a:gd name="T67" fmla="*/ 181 h 398"/>
                <a:gd name="T68" fmla="*/ 87 w 112"/>
                <a:gd name="T69" fmla="*/ 154 h 398"/>
                <a:gd name="T70" fmla="*/ 47 w 112"/>
                <a:gd name="T71" fmla="*/ 191 h 398"/>
                <a:gd name="T72" fmla="*/ 39 w 112"/>
                <a:gd name="T73" fmla="*/ 212 h 398"/>
                <a:gd name="T74" fmla="*/ 51 w 112"/>
                <a:gd name="T75" fmla="*/ 2 h 398"/>
                <a:gd name="T76" fmla="*/ 101 w 112"/>
                <a:gd name="T77" fmla="*/ 1 h 398"/>
                <a:gd name="T78" fmla="*/ 111 w 112"/>
                <a:gd name="T79" fmla="*/ 30 h 398"/>
                <a:gd name="T80" fmla="*/ 112 w 112"/>
                <a:gd name="T81" fmla="*/ 124 h 398"/>
                <a:gd name="T82" fmla="*/ 111 w 112"/>
                <a:gd name="T83" fmla="*/ 167 h 398"/>
                <a:gd name="T84" fmla="*/ 111 w 112"/>
                <a:gd name="T85" fmla="*/ 252 h 398"/>
                <a:gd name="T86" fmla="*/ 111 w 112"/>
                <a:gd name="T87" fmla="*/ 330 h 398"/>
                <a:gd name="T88" fmla="*/ 110 w 112"/>
                <a:gd name="T89" fmla="*/ 387 h 398"/>
                <a:gd name="T90" fmla="*/ 39 w 112"/>
                <a:gd name="T91" fmla="*/ 395 h 398"/>
                <a:gd name="T92" fmla="*/ 20 w 112"/>
                <a:gd name="T93" fmla="*/ 284 h 398"/>
                <a:gd name="T94" fmla="*/ 5 w 112"/>
                <a:gd name="T95" fmla="*/ 83 h 398"/>
                <a:gd name="T96" fmla="*/ 4 w 112"/>
                <a:gd name="T97" fmla="*/ 2 h 398"/>
                <a:gd name="T98" fmla="*/ 26 w 112"/>
                <a:gd name="T99" fmla="*/ 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2" h="398">
                  <a:moveTo>
                    <a:pt x="58" y="150"/>
                  </a:moveTo>
                  <a:cubicBezTo>
                    <a:pt x="58" y="150"/>
                    <a:pt x="58" y="150"/>
                    <a:pt x="58" y="151"/>
                  </a:cubicBezTo>
                  <a:cubicBezTo>
                    <a:pt x="61" y="149"/>
                    <a:pt x="63" y="147"/>
                    <a:pt x="65" y="145"/>
                  </a:cubicBezTo>
                  <a:cubicBezTo>
                    <a:pt x="65" y="145"/>
                    <a:pt x="65" y="145"/>
                    <a:pt x="65" y="144"/>
                  </a:cubicBezTo>
                  <a:cubicBezTo>
                    <a:pt x="62" y="146"/>
                    <a:pt x="60" y="148"/>
                    <a:pt x="58" y="150"/>
                  </a:cubicBezTo>
                  <a:moveTo>
                    <a:pt x="68" y="296"/>
                  </a:moveTo>
                  <a:cubicBezTo>
                    <a:pt x="64" y="301"/>
                    <a:pt x="59" y="305"/>
                    <a:pt x="55" y="310"/>
                  </a:cubicBezTo>
                  <a:cubicBezTo>
                    <a:pt x="60" y="311"/>
                    <a:pt x="62" y="303"/>
                    <a:pt x="68" y="307"/>
                  </a:cubicBezTo>
                  <a:lnTo>
                    <a:pt x="68" y="296"/>
                  </a:lnTo>
                  <a:close/>
                  <a:moveTo>
                    <a:pt x="66" y="330"/>
                  </a:moveTo>
                  <a:cubicBezTo>
                    <a:pt x="63" y="332"/>
                    <a:pt x="59" y="334"/>
                    <a:pt x="60" y="338"/>
                  </a:cubicBezTo>
                  <a:cubicBezTo>
                    <a:pt x="60" y="340"/>
                    <a:pt x="63" y="342"/>
                    <a:pt x="65" y="343"/>
                  </a:cubicBezTo>
                  <a:cubicBezTo>
                    <a:pt x="65" y="343"/>
                    <a:pt x="65" y="343"/>
                    <a:pt x="66" y="343"/>
                  </a:cubicBezTo>
                  <a:cubicBezTo>
                    <a:pt x="66" y="339"/>
                    <a:pt x="66" y="335"/>
                    <a:pt x="66" y="330"/>
                  </a:cubicBezTo>
                  <a:moveTo>
                    <a:pt x="70" y="256"/>
                  </a:moveTo>
                  <a:cubicBezTo>
                    <a:pt x="66" y="261"/>
                    <a:pt x="62" y="265"/>
                    <a:pt x="58" y="269"/>
                  </a:cubicBezTo>
                  <a:cubicBezTo>
                    <a:pt x="56" y="271"/>
                    <a:pt x="54" y="273"/>
                    <a:pt x="52" y="274"/>
                  </a:cubicBezTo>
                  <a:cubicBezTo>
                    <a:pt x="48" y="277"/>
                    <a:pt x="47" y="277"/>
                    <a:pt x="50" y="282"/>
                  </a:cubicBezTo>
                  <a:cubicBezTo>
                    <a:pt x="51" y="281"/>
                    <a:pt x="52" y="280"/>
                    <a:pt x="53" y="279"/>
                  </a:cubicBezTo>
                  <a:cubicBezTo>
                    <a:pt x="56" y="274"/>
                    <a:pt x="60" y="269"/>
                    <a:pt x="65" y="266"/>
                  </a:cubicBezTo>
                  <a:cubicBezTo>
                    <a:pt x="68" y="264"/>
                    <a:pt x="71" y="262"/>
                    <a:pt x="70" y="256"/>
                  </a:cubicBezTo>
                  <a:moveTo>
                    <a:pt x="35" y="140"/>
                  </a:moveTo>
                  <a:cubicBezTo>
                    <a:pt x="42" y="134"/>
                    <a:pt x="48" y="129"/>
                    <a:pt x="54" y="124"/>
                  </a:cubicBezTo>
                  <a:cubicBezTo>
                    <a:pt x="58" y="120"/>
                    <a:pt x="63" y="117"/>
                    <a:pt x="67" y="113"/>
                  </a:cubicBezTo>
                  <a:cubicBezTo>
                    <a:pt x="72" y="109"/>
                    <a:pt x="78" y="105"/>
                    <a:pt x="82" y="99"/>
                  </a:cubicBezTo>
                  <a:cubicBezTo>
                    <a:pt x="84" y="97"/>
                    <a:pt x="85" y="94"/>
                    <a:pt x="88" y="96"/>
                  </a:cubicBezTo>
                  <a:cubicBezTo>
                    <a:pt x="88" y="96"/>
                    <a:pt x="90" y="95"/>
                    <a:pt x="90" y="95"/>
                  </a:cubicBezTo>
                  <a:cubicBezTo>
                    <a:pt x="91" y="92"/>
                    <a:pt x="92" y="90"/>
                    <a:pt x="93" y="87"/>
                  </a:cubicBezTo>
                  <a:cubicBezTo>
                    <a:pt x="93" y="87"/>
                    <a:pt x="93" y="87"/>
                    <a:pt x="92" y="86"/>
                  </a:cubicBezTo>
                  <a:cubicBezTo>
                    <a:pt x="82" y="92"/>
                    <a:pt x="73" y="100"/>
                    <a:pt x="65" y="109"/>
                  </a:cubicBezTo>
                  <a:cubicBezTo>
                    <a:pt x="62" y="112"/>
                    <a:pt x="59" y="114"/>
                    <a:pt x="56" y="117"/>
                  </a:cubicBezTo>
                  <a:cubicBezTo>
                    <a:pt x="55" y="118"/>
                    <a:pt x="54" y="120"/>
                    <a:pt x="53" y="120"/>
                  </a:cubicBezTo>
                  <a:cubicBezTo>
                    <a:pt x="48" y="124"/>
                    <a:pt x="43" y="127"/>
                    <a:pt x="39" y="130"/>
                  </a:cubicBezTo>
                  <a:cubicBezTo>
                    <a:pt x="36" y="132"/>
                    <a:pt x="34" y="135"/>
                    <a:pt x="35" y="140"/>
                  </a:cubicBezTo>
                  <a:moveTo>
                    <a:pt x="30" y="69"/>
                  </a:moveTo>
                  <a:cubicBezTo>
                    <a:pt x="46" y="58"/>
                    <a:pt x="61" y="47"/>
                    <a:pt x="77" y="36"/>
                  </a:cubicBezTo>
                  <a:cubicBezTo>
                    <a:pt x="77" y="36"/>
                    <a:pt x="77" y="36"/>
                    <a:pt x="76" y="35"/>
                  </a:cubicBezTo>
                  <a:cubicBezTo>
                    <a:pt x="73" y="35"/>
                    <a:pt x="70" y="35"/>
                    <a:pt x="67" y="35"/>
                  </a:cubicBezTo>
                  <a:cubicBezTo>
                    <a:pt x="63" y="35"/>
                    <a:pt x="61" y="36"/>
                    <a:pt x="59" y="38"/>
                  </a:cubicBezTo>
                  <a:cubicBezTo>
                    <a:pt x="53" y="43"/>
                    <a:pt x="47" y="47"/>
                    <a:pt x="42" y="51"/>
                  </a:cubicBezTo>
                  <a:cubicBezTo>
                    <a:pt x="39" y="53"/>
                    <a:pt x="37" y="56"/>
                    <a:pt x="34" y="58"/>
                  </a:cubicBezTo>
                  <a:cubicBezTo>
                    <a:pt x="30" y="60"/>
                    <a:pt x="29" y="64"/>
                    <a:pt x="30" y="69"/>
                  </a:cubicBezTo>
                  <a:moveTo>
                    <a:pt x="43" y="250"/>
                  </a:moveTo>
                  <a:cubicBezTo>
                    <a:pt x="48" y="246"/>
                    <a:pt x="53" y="243"/>
                    <a:pt x="57" y="240"/>
                  </a:cubicBezTo>
                  <a:cubicBezTo>
                    <a:pt x="62" y="235"/>
                    <a:pt x="66" y="229"/>
                    <a:pt x="71" y="225"/>
                  </a:cubicBezTo>
                  <a:cubicBezTo>
                    <a:pt x="75" y="223"/>
                    <a:pt x="77" y="220"/>
                    <a:pt x="77" y="216"/>
                  </a:cubicBezTo>
                  <a:cubicBezTo>
                    <a:pt x="78" y="213"/>
                    <a:pt x="78" y="211"/>
                    <a:pt x="79" y="208"/>
                  </a:cubicBezTo>
                  <a:cubicBezTo>
                    <a:pt x="72" y="213"/>
                    <a:pt x="67" y="217"/>
                    <a:pt x="62" y="222"/>
                  </a:cubicBezTo>
                  <a:cubicBezTo>
                    <a:pt x="56" y="228"/>
                    <a:pt x="50" y="233"/>
                    <a:pt x="44" y="238"/>
                  </a:cubicBezTo>
                  <a:cubicBezTo>
                    <a:pt x="44" y="239"/>
                    <a:pt x="43" y="240"/>
                    <a:pt x="43" y="241"/>
                  </a:cubicBezTo>
                  <a:cubicBezTo>
                    <a:pt x="43" y="244"/>
                    <a:pt x="43" y="247"/>
                    <a:pt x="43" y="250"/>
                  </a:cubicBezTo>
                  <a:moveTo>
                    <a:pt x="31" y="107"/>
                  </a:moveTo>
                  <a:cubicBezTo>
                    <a:pt x="35" y="103"/>
                    <a:pt x="42" y="102"/>
                    <a:pt x="43" y="96"/>
                  </a:cubicBezTo>
                  <a:cubicBezTo>
                    <a:pt x="43" y="95"/>
                    <a:pt x="45" y="95"/>
                    <a:pt x="46" y="94"/>
                  </a:cubicBezTo>
                  <a:cubicBezTo>
                    <a:pt x="47" y="94"/>
                    <a:pt x="48" y="93"/>
                    <a:pt x="49" y="93"/>
                  </a:cubicBezTo>
                  <a:cubicBezTo>
                    <a:pt x="53" y="90"/>
                    <a:pt x="56" y="86"/>
                    <a:pt x="60" y="83"/>
                  </a:cubicBezTo>
                  <a:cubicBezTo>
                    <a:pt x="66" y="78"/>
                    <a:pt x="71" y="74"/>
                    <a:pt x="77" y="69"/>
                  </a:cubicBezTo>
                  <a:cubicBezTo>
                    <a:pt x="81" y="66"/>
                    <a:pt x="86" y="63"/>
                    <a:pt x="91" y="59"/>
                  </a:cubicBezTo>
                  <a:cubicBezTo>
                    <a:pt x="93" y="57"/>
                    <a:pt x="95" y="54"/>
                    <a:pt x="94" y="50"/>
                  </a:cubicBezTo>
                  <a:cubicBezTo>
                    <a:pt x="92" y="52"/>
                    <a:pt x="90" y="54"/>
                    <a:pt x="87" y="56"/>
                  </a:cubicBezTo>
                  <a:cubicBezTo>
                    <a:pt x="80" y="61"/>
                    <a:pt x="72" y="66"/>
                    <a:pt x="65" y="71"/>
                  </a:cubicBezTo>
                  <a:cubicBezTo>
                    <a:pt x="60" y="74"/>
                    <a:pt x="56" y="78"/>
                    <a:pt x="52" y="82"/>
                  </a:cubicBezTo>
                  <a:cubicBezTo>
                    <a:pt x="46" y="87"/>
                    <a:pt x="43" y="94"/>
                    <a:pt x="36" y="97"/>
                  </a:cubicBezTo>
                  <a:cubicBezTo>
                    <a:pt x="31" y="99"/>
                    <a:pt x="30" y="102"/>
                    <a:pt x="31" y="107"/>
                  </a:cubicBezTo>
                  <a:moveTo>
                    <a:pt x="39" y="212"/>
                  </a:moveTo>
                  <a:cubicBezTo>
                    <a:pt x="41" y="210"/>
                    <a:pt x="42" y="209"/>
                    <a:pt x="43" y="208"/>
                  </a:cubicBezTo>
                  <a:cubicBezTo>
                    <a:pt x="48" y="204"/>
                    <a:pt x="54" y="201"/>
                    <a:pt x="58" y="197"/>
                  </a:cubicBezTo>
                  <a:cubicBezTo>
                    <a:pt x="64" y="192"/>
                    <a:pt x="70" y="187"/>
                    <a:pt x="76" y="181"/>
                  </a:cubicBezTo>
                  <a:cubicBezTo>
                    <a:pt x="78" y="179"/>
                    <a:pt x="82" y="177"/>
                    <a:pt x="83" y="174"/>
                  </a:cubicBezTo>
                  <a:cubicBezTo>
                    <a:pt x="85" y="168"/>
                    <a:pt x="86" y="161"/>
                    <a:pt x="87" y="154"/>
                  </a:cubicBezTo>
                  <a:cubicBezTo>
                    <a:pt x="83" y="158"/>
                    <a:pt x="79" y="163"/>
                    <a:pt x="75" y="167"/>
                  </a:cubicBezTo>
                  <a:cubicBezTo>
                    <a:pt x="65" y="175"/>
                    <a:pt x="56" y="183"/>
                    <a:pt x="47" y="191"/>
                  </a:cubicBezTo>
                  <a:cubicBezTo>
                    <a:pt x="41" y="195"/>
                    <a:pt x="36" y="201"/>
                    <a:pt x="39" y="209"/>
                  </a:cubicBezTo>
                  <a:cubicBezTo>
                    <a:pt x="39" y="210"/>
                    <a:pt x="39" y="211"/>
                    <a:pt x="39" y="212"/>
                  </a:cubicBezTo>
                  <a:moveTo>
                    <a:pt x="26" y="0"/>
                  </a:moveTo>
                  <a:cubicBezTo>
                    <a:pt x="34" y="1"/>
                    <a:pt x="43" y="1"/>
                    <a:pt x="51" y="2"/>
                  </a:cubicBezTo>
                  <a:cubicBezTo>
                    <a:pt x="55" y="2"/>
                    <a:pt x="58" y="1"/>
                    <a:pt x="61" y="1"/>
                  </a:cubicBezTo>
                  <a:cubicBezTo>
                    <a:pt x="75" y="1"/>
                    <a:pt x="88" y="1"/>
                    <a:pt x="101" y="1"/>
                  </a:cubicBezTo>
                  <a:cubicBezTo>
                    <a:pt x="105" y="1"/>
                    <a:pt x="108" y="3"/>
                    <a:pt x="109" y="7"/>
                  </a:cubicBezTo>
                  <a:cubicBezTo>
                    <a:pt x="111" y="14"/>
                    <a:pt x="112" y="22"/>
                    <a:pt x="111" y="30"/>
                  </a:cubicBezTo>
                  <a:cubicBezTo>
                    <a:pt x="111" y="45"/>
                    <a:pt x="110" y="61"/>
                    <a:pt x="110" y="77"/>
                  </a:cubicBezTo>
                  <a:cubicBezTo>
                    <a:pt x="110" y="93"/>
                    <a:pt x="111" y="108"/>
                    <a:pt x="112" y="124"/>
                  </a:cubicBezTo>
                  <a:cubicBezTo>
                    <a:pt x="112" y="125"/>
                    <a:pt x="112" y="126"/>
                    <a:pt x="111" y="127"/>
                  </a:cubicBezTo>
                  <a:cubicBezTo>
                    <a:pt x="108" y="140"/>
                    <a:pt x="110" y="153"/>
                    <a:pt x="111" y="167"/>
                  </a:cubicBezTo>
                  <a:cubicBezTo>
                    <a:pt x="111" y="183"/>
                    <a:pt x="112" y="200"/>
                    <a:pt x="111" y="217"/>
                  </a:cubicBezTo>
                  <a:cubicBezTo>
                    <a:pt x="110" y="229"/>
                    <a:pt x="111" y="240"/>
                    <a:pt x="111" y="252"/>
                  </a:cubicBezTo>
                  <a:cubicBezTo>
                    <a:pt x="111" y="265"/>
                    <a:pt x="110" y="278"/>
                    <a:pt x="110" y="291"/>
                  </a:cubicBezTo>
                  <a:cubicBezTo>
                    <a:pt x="110" y="304"/>
                    <a:pt x="111" y="317"/>
                    <a:pt x="111" y="330"/>
                  </a:cubicBezTo>
                  <a:cubicBezTo>
                    <a:pt x="111" y="341"/>
                    <a:pt x="111" y="352"/>
                    <a:pt x="111" y="363"/>
                  </a:cubicBezTo>
                  <a:cubicBezTo>
                    <a:pt x="110" y="371"/>
                    <a:pt x="110" y="379"/>
                    <a:pt x="110" y="387"/>
                  </a:cubicBezTo>
                  <a:cubicBezTo>
                    <a:pt x="110" y="390"/>
                    <a:pt x="106" y="394"/>
                    <a:pt x="103" y="395"/>
                  </a:cubicBezTo>
                  <a:cubicBezTo>
                    <a:pt x="81" y="397"/>
                    <a:pt x="60" y="398"/>
                    <a:pt x="39" y="395"/>
                  </a:cubicBezTo>
                  <a:cubicBezTo>
                    <a:pt x="31" y="394"/>
                    <a:pt x="28" y="392"/>
                    <a:pt x="27" y="384"/>
                  </a:cubicBezTo>
                  <a:cubicBezTo>
                    <a:pt x="25" y="351"/>
                    <a:pt x="23" y="317"/>
                    <a:pt x="20" y="284"/>
                  </a:cubicBezTo>
                  <a:cubicBezTo>
                    <a:pt x="18" y="250"/>
                    <a:pt x="15" y="217"/>
                    <a:pt x="13" y="183"/>
                  </a:cubicBezTo>
                  <a:cubicBezTo>
                    <a:pt x="10" y="150"/>
                    <a:pt x="8" y="116"/>
                    <a:pt x="5" y="83"/>
                  </a:cubicBezTo>
                  <a:cubicBezTo>
                    <a:pt x="4" y="61"/>
                    <a:pt x="2" y="39"/>
                    <a:pt x="0" y="18"/>
                  </a:cubicBezTo>
                  <a:cubicBezTo>
                    <a:pt x="0" y="12"/>
                    <a:pt x="2" y="7"/>
                    <a:pt x="4" y="2"/>
                  </a:cubicBezTo>
                  <a:cubicBezTo>
                    <a:pt x="4" y="1"/>
                    <a:pt x="6" y="1"/>
                    <a:pt x="7" y="1"/>
                  </a:cubicBezTo>
                  <a:cubicBezTo>
                    <a:pt x="13" y="1"/>
                    <a:pt x="19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de-DE" sz="2400"/>
            </a:p>
          </p:txBody>
        </p:sp>
        <p:sp>
          <p:nvSpPr>
            <p:cNvPr id="21" name="Freeform 17"/>
            <p:cNvSpPr>
              <a:spLocks noEditPoints="1"/>
            </p:cNvSpPr>
            <p:nvPr/>
          </p:nvSpPr>
          <p:spPr bwMode="auto">
            <a:xfrm>
              <a:off x="1354138" y="2647951"/>
              <a:ext cx="95250" cy="92075"/>
            </a:xfrm>
            <a:custGeom>
              <a:avLst/>
              <a:gdLst>
                <a:gd name="T0" fmla="*/ 56 w 98"/>
                <a:gd name="T1" fmla="*/ 32 h 96"/>
                <a:gd name="T2" fmla="*/ 46 w 98"/>
                <a:gd name="T3" fmla="*/ 31 h 96"/>
                <a:gd name="T4" fmla="*/ 43 w 98"/>
                <a:gd name="T5" fmla="*/ 32 h 96"/>
                <a:gd name="T6" fmla="*/ 37 w 98"/>
                <a:gd name="T7" fmla="*/ 52 h 96"/>
                <a:gd name="T8" fmla="*/ 56 w 98"/>
                <a:gd name="T9" fmla="*/ 32 h 96"/>
                <a:gd name="T10" fmla="*/ 70 w 98"/>
                <a:gd name="T11" fmla="*/ 38 h 96"/>
                <a:gd name="T12" fmla="*/ 43 w 98"/>
                <a:gd name="T13" fmla="*/ 70 h 96"/>
                <a:gd name="T14" fmla="*/ 49 w 98"/>
                <a:gd name="T15" fmla="*/ 70 h 96"/>
                <a:gd name="T16" fmla="*/ 57 w 98"/>
                <a:gd name="T17" fmla="*/ 70 h 96"/>
                <a:gd name="T18" fmla="*/ 69 w 98"/>
                <a:gd name="T19" fmla="*/ 61 h 96"/>
                <a:gd name="T20" fmla="*/ 70 w 98"/>
                <a:gd name="T21" fmla="*/ 58 h 96"/>
                <a:gd name="T22" fmla="*/ 70 w 98"/>
                <a:gd name="T23" fmla="*/ 38 h 96"/>
                <a:gd name="T24" fmla="*/ 96 w 98"/>
                <a:gd name="T25" fmla="*/ 46 h 96"/>
                <a:gd name="T26" fmla="*/ 91 w 98"/>
                <a:gd name="T27" fmla="*/ 74 h 96"/>
                <a:gd name="T28" fmla="*/ 89 w 98"/>
                <a:gd name="T29" fmla="*/ 76 h 96"/>
                <a:gd name="T30" fmla="*/ 78 w 98"/>
                <a:gd name="T31" fmla="*/ 85 h 96"/>
                <a:gd name="T32" fmla="*/ 65 w 98"/>
                <a:gd name="T33" fmla="*/ 92 h 96"/>
                <a:gd name="T34" fmla="*/ 37 w 98"/>
                <a:gd name="T35" fmla="*/ 93 h 96"/>
                <a:gd name="T36" fmla="*/ 10 w 98"/>
                <a:gd name="T37" fmla="*/ 76 h 96"/>
                <a:gd name="T38" fmla="*/ 9 w 98"/>
                <a:gd name="T39" fmla="*/ 75 h 96"/>
                <a:gd name="T40" fmla="*/ 0 w 98"/>
                <a:gd name="T41" fmla="*/ 48 h 96"/>
                <a:gd name="T42" fmla="*/ 1 w 98"/>
                <a:gd name="T43" fmla="*/ 44 h 96"/>
                <a:gd name="T44" fmla="*/ 7 w 98"/>
                <a:gd name="T45" fmla="*/ 24 h 96"/>
                <a:gd name="T46" fmla="*/ 7 w 98"/>
                <a:gd name="T47" fmla="*/ 23 h 96"/>
                <a:gd name="T48" fmla="*/ 25 w 98"/>
                <a:gd name="T49" fmla="*/ 7 h 96"/>
                <a:gd name="T50" fmla="*/ 37 w 98"/>
                <a:gd name="T51" fmla="*/ 2 h 96"/>
                <a:gd name="T52" fmla="*/ 56 w 98"/>
                <a:gd name="T53" fmla="*/ 0 h 96"/>
                <a:gd name="T54" fmla="*/ 59 w 98"/>
                <a:gd name="T55" fmla="*/ 1 h 96"/>
                <a:gd name="T56" fmla="*/ 74 w 98"/>
                <a:gd name="T57" fmla="*/ 8 h 96"/>
                <a:gd name="T58" fmla="*/ 91 w 98"/>
                <a:gd name="T59" fmla="*/ 24 h 96"/>
                <a:gd name="T60" fmla="*/ 96 w 98"/>
                <a:gd name="T61" fmla="*/ 4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8" h="96">
                  <a:moveTo>
                    <a:pt x="56" y="32"/>
                  </a:moveTo>
                  <a:cubicBezTo>
                    <a:pt x="52" y="31"/>
                    <a:pt x="49" y="31"/>
                    <a:pt x="46" y="31"/>
                  </a:cubicBezTo>
                  <a:cubicBezTo>
                    <a:pt x="45" y="31"/>
                    <a:pt x="43" y="31"/>
                    <a:pt x="43" y="32"/>
                  </a:cubicBezTo>
                  <a:cubicBezTo>
                    <a:pt x="38" y="38"/>
                    <a:pt x="36" y="44"/>
                    <a:pt x="37" y="52"/>
                  </a:cubicBezTo>
                  <a:cubicBezTo>
                    <a:pt x="43" y="45"/>
                    <a:pt x="49" y="39"/>
                    <a:pt x="56" y="32"/>
                  </a:cubicBezTo>
                  <a:moveTo>
                    <a:pt x="70" y="38"/>
                  </a:moveTo>
                  <a:cubicBezTo>
                    <a:pt x="61" y="49"/>
                    <a:pt x="52" y="59"/>
                    <a:pt x="43" y="70"/>
                  </a:cubicBezTo>
                  <a:cubicBezTo>
                    <a:pt x="45" y="70"/>
                    <a:pt x="47" y="70"/>
                    <a:pt x="49" y="70"/>
                  </a:cubicBezTo>
                  <a:cubicBezTo>
                    <a:pt x="52" y="70"/>
                    <a:pt x="55" y="70"/>
                    <a:pt x="57" y="70"/>
                  </a:cubicBezTo>
                  <a:cubicBezTo>
                    <a:pt x="66" y="70"/>
                    <a:pt x="66" y="69"/>
                    <a:pt x="69" y="61"/>
                  </a:cubicBezTo>
                  <a:cubicBezTo>
                    <a:pt x="69" y="60"/>
                    <a:pt x="69" y="59"/>
                    <a:pt x="70" y="58"/>
                  </a:cubicBezTo>
                  <a:cubicBezTo>
                    <a:pt x="71" y="52"/>
                    <a:pt x="72" y="45"/>
                    <a:pt x="70" y="38"/>
                  </a:cubicBezTo>
                  <a:moveTo>
                    <a:pt x="96" y="46"/>
                  </a:moveTo>
                  <a:cubicBezTo>
                    <a:pt x="97" y="56"/>
                    <a:pt x="93" y="65"/>
                    <a:pt x="91" y="74"/>
                  </a:cubicBezTo>
                  <a:cubicBezTo>
                    <a:pt x="91" y="75"/>
                    <a:pt x="90" y="75"/>
                    <a:pt x="89" y="76"/>
                  </a:cubicBezTo>
                  <a:cubicBezTo>
                    <a:pt x="86" y="79"/>
                    <a:pt x="82" y="82"/>
                    <a:pt x="78" y="85"/>
                  </a:cubicBezTo>
                  <a:cubicBezTo>
                    <a:pt x="75" y="89"/>
                    <a:pt x="70" y="91"/>
                    <a:pt x="65" y="92"/>
                  </a:cubicBezTo>
                  <a:cubicBezTo>
                    <a:pt x="55" y="96"/>
                    <a:pt x="46" y="96"/>
                    <a:pt x="37" y="93"/>
                  </a:cubicBezTo>
                  <a:cubicBezTo>
                    <a:pt x="26" y="90"/>
                    <a:pt x="17" y="85"/>
                    <a:pt x="10" y="76"/>
                  </a:cubicBezTo>
                  <a:cubicBezTo>
                    <a:pt x="9" y="76"/>
                    <a:pt x="9" y="75"/>
                    <a:pt x="9" y="75"/>
                  </a:cubicBezTo>
                  <a:cubicBezTo>
                    <a:pt x="6" y="66"/>
                    <a:pt x="3" y="57"/>
                    <a:pt x="0" y="48"/>
                  </a:cubicBezTo>
                  <a:cubicBezTo>
                    <a:pt x="0" y="47"/>
                    <a:pt x="0" y="45"/>
                    <a:pt x="1" y="44"/>
                  </a:cubicBezTo>
                  <a:cubicBezTo>
                    <a:pt x="3" y="37"/>
                    <a:pt x="5" y="31"/>
                    <a:pt x="7" y="24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13" y="17"/>
                    <a:pt x="19" y="11"/>
                    <a:pt x="25" y="7"/>
                  </a:cubicBezTo>
                  <a:cubicBezTo>
                    <a:pt x="28" y="4"/>
                    <a:pt x="33" y="4"/>
                    <a:pt x="37" y="2"/>
                  </a:cubicBezTo>
                  <a:cubicBezTo>
                    <a:pt x="43" y="0"/>
                    <a:pt x="49" y="0"/>
                    <a:pt x="56" y="0"/>
                  </a:cubicBezTo>
                  <a:cubicBezTo>
                    <a:pt x="57" y="0"/>
                    <a:pt x="58" y="0"/>
                    <a:pt x="59" y="1"/>
                  </a:cubicBezTo>
                  <a:cubicBezTo>
                    <a:pt x="64" y="3"/>
                    <a:pt x="69" y="5"/>
                    <a:pt x="74" y="8"/>
                  </a:cubicBezTo>
                  <a:cubicBezTo>
                    <a:pt x="81" y="12"/>
                    <a:pt x="87" y="17"/>
                    <a:pt x="91" y="24"/>
                  </a:cubicBezTo>
                  <a:cubicBezTo>
                    <a:pt x="94" y="31"/>
                    <a:pt x="98" y="38"/>
                    <a:pt x="96" y="4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de-DE" sz="2400"/>
            </a:p>
          </p:txBody>
        </p:sp>
      </p:grpSp>
      <p:sp>
        <p:nvSpPr>
          <p:cNvPr id="22" name="Freeform 18"/>
          <p:cNvSpPr>
            <a:spLocks noEditPoints="1"/>
          </p:cNvSpPr>
          <p:nvPr/>
        </p:nvSpPr>
        <p:spPr bwMode="auto">
          <a:xfrm>
            <a:off x="3920067" y="3112439"/>
            <a:ext cx="541867" cy="533400"/>
          </a:xfrm>
          <a:custGeom>
            <a:avLst/>
            <a:gdLst>
              <a:gd name="T0" fmla="*/ 183 w 416"/>
              <a:gd name="T1" fmla="*/ 269 h 411"/>
              <a:gd name="T2" fmla="*/ 185 w 416"/>
              <a:gd name="T3" fmla="*/ 52 h 411"/>
              <a:gd name="T4" fmla="*/ 197 w 416"/>
              <a:gd name="T5" fmla="*/ 46 h 411"/>
              <a:gd name="T6" fmla="*/ 296 w 416"/>
              <a:gd name="T7" fmla="*/ 223 h 411"/>
              <a:gd name="T8" fmla="*/ 325 w 416"/>
              <a:gd name="T9" fmla="*/ 196 h 411"/>
              <a:gd name="T10" fmla="*/ 286 w 416"/>
              <a:gd name="T11" fmla="*/ 224 h 411"/>
              <a:gd name="T12" fmla="*/ 255 w 416"/>
              <a:gd name="T13" fmla="*/ 210 h 411"/>
              <a:gd name="T14" fmla="*/ 277 w 416"/>
              <a:gd name="T15" fmla="*/ 200 h 411"/>
              <a:gd name="T16" fmla="*/ 360 w 416"/>
              <a:gd name="T17" fmla="*/ 217 h 411"/>
              <a:gd name="T18" fmla="*/ 364 w 416"/>
              <a:gd name="T19" fmla="*/ 195 h 411"/>
              <a:gd name="T20" fmla="*/ 61 w 416"/>
              <a:gd name="T21" fmla="*/ 222 h 411"/>
              <a:gd name="T22" fmla="*/ 93 w 416"/>
              <a:gd name="T23" fmla="*/ 212 h 411"/>
              <a:gd name="T24" fmla="*/ 78 w 416"/>
              <a:gd name="T25" fmla="*/ 210 h 411"/>
              <a:gd name="T26" fmla="*/ 209 w 416"/>
              <a:gd name="T27" fmla="*/ 365 h 411"/>
              <a:gd name="T28" fmla="*/ 216 w 416"/>
              <a:gd name="T29" fmla="*/ 341 h 411"/>
              <a:gd name="T30" fmla="*/ 197 w 416"/>
              <a:gd name="T31" fmla="*/ 225 h 411"/>
              <a:gd name="T32" fmla="*/ 225 w 416"/>
              <a:gd name="T33" fmla="*/ 200 h 411"/>
              <a:gd name="T34" fmla="*/ 182 w 416"/>
              <a:gd name="T35" fmla="*/ 223 h 411"/>
              <a:gd name="T36" fmla="*/ 215 w 416"/>
              <a:gd name="T37" fmla="*/ 135 h 411"/>
              <a:gd name="T38" fmla="*/ 192 w 416"/>
              <a:gd name="T39" fmla="*/ 139 h 411"/>
              <a:gd name="T40" fmla="*/ 201 w 416"/>
              <a:gd name="T41" fmla="*/ 158 h 411"/>
              <a:gd name="T42" fmla="*/ 196 w 416"/>
              <a:gd name="T43" fmla="*/ 83 h 411"/>
              <a:gd name="T44" fmla="*/ 186 w 416"/>
              <a:gd name="T45" fmla="*/ 111 h 411"/>
              <a:gd name="T46" fmla="*/ 212 w 416"/>
              <a:gd name="T47" fmla="*/ 82 h 411"/>
              <a:gd name="T48" fmla="*/ 140 w 416"/>
              <a:gd name="T49" fmla="*/ 226 h 411"/>
              <a:gd name="T50" fmla="*/ 154 w 416"/>
              <a:gd name="T51" fmla="*/ 215 h 411"/>
              <a:gd name="T52" fmla="*/ 147 w 416"/>
              <a:gd name="T53" fmla="*/ 202 h 411"/>
              <a:gd name="T54" fmla="*/ 186 w 416"/>
              <a:gd name="T55" fmla="*/ 331 h 411"/>
              <a:gd name="T56" fmla="*/ 209 w 416"/>
              <a:gd name="T57" fmla="*/ 312 h 411"/>
              <a:gd name="T58" fmla="*/ 216 w 416"/>
              <a:gd name="T59" fmla="*/ 277 h 411"/>
              <a:gd name="T60" fmla="*/ 186 w 416"/>
              <a:gd name="T61" fmla="*/ 331 h 411"/>
              <a:gd name="T62" fmla="*/ 149 w 416"/>
              <a:gd name="T63" fmla="*/ 128 h 411"/>
              <a:gd name="T64" fmla="*/ 146 w 416"/>
              <a:gd name="T65" fmla="*/ 86 h 411"/>
              <a:gd name="T66" fmla="*/ 143 w 416"/>
              <a:gd name="T67" fmla="*/ 28 h 411"/>
              <a:gd name="T68" fmla="*/ 168 w 416"/>
              <a:gd name="T69" fmla="*/ 5 h 411"/>
              <a:gd name="T70" fmla="*/ 191 w 416"/>
              <a:gd name="T71" fmla="*/ 4 h 411"/>
              <a:gd name="T72" fmla="*/ 234 w 416"/>
              <a:gd name="T73" fmla="*/ 4 h 411"/>
              <a:gd name="T74" fmla="*/ 247 w 416"/>
              <a:gd name="T75" fmla="*/ 49 h 411"/>
              <a:gd name="T76" fmla="*/ 253 w 416"/>
              <a:gd name="T77" fmla="*/ 141 h 411"/>
              <a:gd name="T78" fmla="*/ 300 w 416"/>
              <a:gd name="T79" fmla="*/ 160 h 411"/>
              <a:gd name="T80" fmla="*/ 368 w 416"/>
              <a:gd name="T81" fmla="*/ 157 h 411"/>
              <a:gd name="T82" fmla="*/ 406 w 416"/>
              <a:gd name="T83" fmla="*/ 166 h 411"/>
              <a:gd name="T84" fmla="*/ 415 w 416"/>
              <a:gd name="T85" fmla="*/ 238 h 411"/>
              <a:gd name="T86" fmla="*/ 385 w 416"/>
              <a:gd name="T87" fmla="*/ 261 h 411"/>
              <a:gd name="T88" fmla="*/ 310 w 416"/>
              <a:gd name="T89" fmla="*/ 261 h 411"/>
              <a:gd name="T90" fmla="*/ 254 w 416"/>
              <a:gd name="T91" fmla="*/ 283 h 411"/>
              <a:gd name="T92" fmla="*/ 257 w 416"/>
              <a:gd name="T93" fmla="*/ 379 h 411"/>
              <a:gd name="T94" fmla="*/ 237 w 416"/>
              <a:gd name="T95" fmla="*/ 410 h 411"/>
              <a:gd name="T96" fmla="*/ 197 w 416"/>
              <a:gd name="T97" fmla="*/ 408 h 411"/>
              <a:gd name="T98" fmla="*/ 162 w 416"/>
              <a:gd name="T99" fmla="*/ 407 h 411"/>
              <a:gd name="T100" fmla="*/ 147 w 416"/>
              <a:gd name="T101" fmla="*/ 378 h 411"/>
              <a:gd name="T102" fmla="*/ 150 w 416"/>
              <a:gd name="T103" fmla="*/ 336 h 411"/>
              <a:gd name="T104" fmla="*/ 145 w 416"/>
              <a:gd name="T105" fmla="*/ 275 h 411"/>
              <a:gd name="T106" fmla="*/ 79 w 416"/>
              <a:gd name="T107" fmla="*/ 262 h 411"/>
              <a:gd name="T108" fmla="*/ 21 w 416"/>
              <a:gd name="T109" fmla="*/ 281 h 411"/>
              <a:gd name="T110" fmla="*/ 6 w 416"/>
              <a:gd name="T111" fmla="*/ 226 h 411"/>
              <a:gd name="T112" fmla="*/ 4 w 416"/>
              <a:gd name="T113" fmla="*/ 170 h 411"/>
              <a:gd name="T114" fmla="*/ 98 w 416"/>
              <a:gd name="T115" fmla="*/ 161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16" h="411">
                <a:moveTo>
                  <a:pt x="183" y="274"/>
                </a:moveTo>
                <a:cubicBezTo>
                  <a:pt x="185" y="272"/>
                  <a:pt x="187" y="271"/>
                  <a:pt x="189" y="269"/>
                </a:cubicBezTo>
                <a:cubicBezTo>
                  <a:pt x="189" y="269"/>
                  <a:pt x="189" y="269"/>
                  <a:pt x="189" y="269"/>
                </a:cubicBezTo>
                <a:cubicBezTo>
                  <a:pt x="187" y="269"/>
                  <a:pt x="185" y="269"/>
                  <a:pt x="183" y="269"/>
                </a:cubicBezTo>
                <a:cubicBezTo>
                  <a:pt x="183" y="271"/>
                  <a:pt x="183" y="272"/>
                  <a:pt x="183" y="274"/>
                </a:cubicBezTo>
                <a:moveTo>
                  <a:pt x="196" y="46"/>
                </a:moveTo>
                <a:cubicBezTo>
                  <a:pt x="192" y="48"/>
                  <a:pt x="189" y="49"/>
                  <a:pt x="186" y="50"/>
                </a:cubicBezTo>
                <a:cubicBezTo>
                  <a:pt x="185" y="51"/>
                  <a:pt x="185" y="51"/>
                  <a:pt x="185" y="52"/>
                </a:cubicBezTo>
                <a:cubicBezTo>
                  <a:pt x="184" y="54"/>
                  <a:pt x="184" y="56"/>
                  <a:pt x="183" y="59"/>
                </a:cubicBezTo>
                <a:cubicBezTo>
                  <a:pt x="189" y="55"/>
                  <a:pt x="194" y="51"/>
                  <a:pt x="198" y="47"/>
                </a:cubicBezTo>
                <a:cubicBezTo>
                  <a:pt x="199" y="47"/>
                  <a:pt x="199" y="46"/>
                  <a:pt x="200" y="45"/>
                </a:cubicBezTo>
                <a:cubicBezTo>
                  <a:pt x="199" y="45"/>
                  <a:pt x="198" y="46"/>
                  <a:pt x="197" y="46"/>
                </a:cubicBezTo>
                <a:cubicBezTo>
                  <a:pt x="196" y="45"/>
                  <a:pt x="196" y="44"/>
                  <a:pt x="195" y="43"/>
                </a:cubicBezTo>
                <a:cubicBezTo>
                  <a:pt x="195" y="45"/>
                  <a:pt x="195" y="45"/>
                  <a:pt x="196" y="46"/>
                </a:cubicBezTo>
                <a:moveTo>
                  <a:pt x="286" y="224"/>
                </a:moveTo>
                <a:cubicBezTo>
                  <a:pt x="290" y="224"/>
                  <a:pt x="293" y="223"/>
                  <a:pt x="296" y="223"/>
                </a:cubicBezTo>
                <a:cubicBezTo>
                  <a:pt x="297" y="223"/>
                  <a:pt x="299" y="222"/>
                  <a:pt x="299" y="221"/>
                </a:cubicBezTo>
                <a:cubicBezTo>
                  <a:pt x="303" y="217"/>
                  <a:pt x="306" y="213"/>
                  <a:pt x="310" y="209"/>
                </a:cubicBezTo>
                <a:cubicBezTo>
                  <a:pt x="312" y="207"/>
                  <a:pt x="315" y="205"/>
                  <a:pt x="317" y="204"/>
                </a:cubicBezTo>
                <a:cubicBezTo>
                  <a:pt x="320" y="201"/>
                  <a:pt x="322" y="198"/>
                  <a:pt x="325" y="196"/>
                </a:cubicBezTo>
                <a:cubicBezTo>
                  <a:pt x="321" y="196"/>
                  <a:pt x="316" y="196"/>
                  <a:pt x="313" y="200"/>
                </a:cubicBezTo>
                <a:cubicBezTo>
                  <a:pt x="313" y="201"/>
                  <a:pt x="312" y="201"/>
                  <a:pt x="312" y="202"/>
                </a:cubicBezTo>
                <a:cubicBezTo>
                  <a:pt x="304" y="210"/>
                  <a:pt x="297" y="218"/>
                  <a:pt x="287" y="223"/>
                </a:cubicBezTo>
                <a:cubicBezTo>
                  <a:pt x="286" y="223"/>
                  <a:pt x="286" y="223"/>
                  <a:pt x="286" y="224"/>
                </a:cubicBezTo>
                <a:moveTo>
                  <a:pt x="277" y="200"/>
                </a:moveTo>
                <a:cubicBezTo>
                  <a:pt x="277" y="200"/>
                  <a:pt x="277" y="200"/>
                  <a:pt x="276" y="199"/>
                </a:cubicBezTo>
                <a:cubicBezTo>
                  <a:pt x="273" y="200"/>
                  <a:pt x="270" y="200"/>
                  <a:pt x="267" y="202"/>
                </a:cubicBezTo>
                <a:cubicBezTo>
                  <a:pt x="263" y="204"/>
                  <a:pt x="259" y="207"/>
                  <a:pt x="255" y="210"/>
                </a:cubicBezTo>
                <a:cubicBezTo>
                  <a:pt x="251" y="213"/>
                  <a:pt x="248" y="217"/>
                  <a:pt x="244" y="220"/>
                </a:cubicBezTo>
                <a:cubicBezTo>
                  <a:pt x="245" y="221"/>
                  <a:pt x="245" y="221"/>
                  <a:pt x="245" y="221"/>
                </a:cubicBezTo>
                <a:cubicBezTo>
                  <a:pt x="254" y="221"/>
                  <a:pt x="254" y="221"/>
                  <a:pt x="261" y="215"/>
                </a:cubicBezTo>
                <a:cubicBezTo>
                  <a:pt x="266" y="210"/>
                  <a:pt x="271" y="205"/>
                  <a:pt x="277" y="200"/>
                </a:cubicBezTo>
                <a:moveTo>
                  <a:pt x="340" y="220"/>
                </a:moveTo>
                <a:cubicBezTo>
                  <a:pt x="344" y="221"/>
                  <a:pt x="347" y="221"/>
                  <a:pt x="350" y="222"/>
                </a:cubicBezTo>
                <a:cubicBezTo>
                  <a:pt x="351" y="222"/>
                  <a:pt x="352" y="222"/>
                  <a:pt x="353" y="222"/>
                </a:cubicBezTo>
                <a:cubicBezTo>
                  <a:pt x="357" y="222"/>
                  <a:pt x="360" y="221"/>
                  <a:pt x="360" y="217"/>
                </a:cubicBezTo>
                <a:cubicBezTo>
                  <a:pt x="360" y="216"/>
                  <a:pt x="361" y="216"/>
                  <a:pt x="361" y="215"/>
                </a:cubicBezTo>
                <a:cubicBezTo>
                  <a:pt x="363" y="211"/>
                  <a:pt x="366" y="208"/>
                  <a:pt x="368" y="204"/>
                </a:cubicBezTo>
                <a:cubicBezTo>
                  <a:pt x="370" y="202"/>
                  <a:pt x="369" y="197"/>
                  <a:pt x="367" y="195"/>
                </a:cubicBezTo>
                <a:cubicBezTo>
                  <a:pt x="366" y="195"/>
                  <a:pt x="365" y="195"/>
                  <a:pt x="364" y="195"/>
                </a:cubicBezTo>
                <a:cubicBezTo>
                  <a:pt x="363" y="196"/>
                  <a:pt x="363" y="196"/>
                  <a:pt x="363" y="197"/>
                </a:cubicBezTo>
                <a:cubicBezTo>
                  <a:pt x="358" y="201"/>
                  <a:pt x="356" y="207"/>
                  <a:pt x="351" y="210"/>
                </a:cubicBezTo>
                <a:cubicBezTo>
                  <a:pt x="347" y="213"/>
                  <a:pt x="343" y="217"/>
                  <a:pt x="340" y="220"/>
                </a:cubicBezTo>
                <a:moveTo>
                  <a:pt x="61" y="222"/>
                </a:moveTo>
                <a:cubicBezTo>
                  <a:pt x="61" y="222"/>
                  <a:pt x="62" y="222"/>
                  <a:pt x="62" y="223"/>
                </a:cubicBezTo>
                <a:cubicBezTo>
                  <a:pt x="67" y="223"/>
                  <a:pt x="73" y="223"/>
                  <a:pt x="78" y="223"/>
                </a:cubicBezTo>
                <a:cubicBezTo>
                  <a:pt x="81" y="223"/>
                  <a:pt x="83" y="222"/>
                  <a:pt x="85" y="220"/>
                </a:cubicBezTo>
                <a:cubicBezTo>
                  <a:pt x="88" y="217"/>
                  <a:pt x="91" y="214"/>
                  <a:pt x="93" y="212"/>
                </a:cubicBezTo>
                <a:cubicBezTo>
                  <a:pt x="96" y="209"/>
                  <a:pt x="99" y="206"/>
                  <a:pt x="101" y="203"/>
                </a:cubicBezTo>
                <a:cubicBezTo>
                  <a:pt x="97" y="203"/>
                  <a:pt x="93" y="203"/>
                  <a:pt x="89" y="202"/>
                </a:cubicBezTo>
                <a:cubicBezTo>
                  <a:pt x="88" y="202"/>
                  <a:pt x="86" y="202"/>
                  <a:pt x="85" y="203"/>
                </a:cubicBezTo>
                <a:cubicBezTo>
                  <a:pt x="83" y="206"/>
                  <a:pt x="81" y="208"/>
                  <a:pt x="78" y="210"/>
                </a:cubicBezTo>
                <a:cubicBezTo>
                  <a:pt x="73" y="214"/>
                  <a:pt x="67" y="218"/>
                  <a:pt x="61" y="222"/>
                </a:cubicBezTo>
                <a:moveTo>
                  <a:pt x="191" y="366"/>
                </a:moveTo>
                <a:cubicBezTo>
                  <a:pt x="196" y="366"/>
                  <a:pt x="202" y="366"/>
                  <a:pt x="208" y="366"/>
                </a:cubicBezTo>
                <a:cubicBezTo>
                  <a:pt x="208" y="366"/>
                  <a:pt x="209" y="366"/>
                  <a:pt x="209" y="365"/>
                </a:cubicBezTo>
                <a:cubicBezTo>
                  <a:pt x="213" y="362"/>
                  <a:pt x="217" y="359"/>
                  <a:pt x="217" y="353"/>
                </a:cubicBezTo>
                <a:cubicBezTo>
                  <a:pt x="217" y="353"/>
                  <a:pt x="217" y="352"/>
                  <a:pt x="217" y="351"/>
                </a:cubicBezTo>
                <a:cubicBezTo>
                  <a:pt x="219" y="348"/>
                  <a:pt x="218" y="344"/>
                  <a:pt x="217" y="341"/>
                </a:cubicBezTo>
                <a:cubicBezTo>
                  <a:pt x="217" y="341"/>
                  <a:pt x="216" y="341"/>
                  <a:pt x="216" y="341"/>
                </a:cubicBezTo>
                <a:cubicBezTo>
                  <a:pt x="208" y="347"/>
                  <a:pt x="200" y="353"/>
                  <a:pt x="192" y="359"/>
                </a:cubicBezTo>
                <a:cubicBezTo>
                  <a:pt x="189" y="361"/>
                  <a:pt x="189" y="362"/>
                  <a:pt x="191" y="366"/>
                </a:cubicBezTo>
                <a:moveTo>
                  <a:pt x="182" y="223"/>
                </a:moveTo>
                <a:cubicBezTo>
                  <a:pt x="188" y="223"/>
                  <a:pt x="193" y="223"/>
                  <a:pt x="197" y="225"/>
                </a:cubicBezTo>
                <a:cubicBezTo>
                  <a:pt x="198" y="226"/>
                  <a:pt x="199" y="225"/>
                  <a:pt x="200" y="225"/>
                </a:cubicBezTo>
                <a:cubicBezTo>
                  <a:pt x="206" y="219"/>
                  <a:pt x="212" y="213"/>
                  <a:pt x="219" y="207"/>
                </a:cubicBezTo>
                <a:cubicBezTo>
                  <a:pt x="222" y="205"/>
                  <a:pt x="224" y="203"/>
                  <a:pt x="228" y="200"/>
                </a:cubicBezTo>
                <a:cubicBezTo>
                  <a:pt x="226" y="200"/>
                  <a:pt x="225" y="200"/>
                  <a:pt x="225" y="200"/>
                </a:cubicBezTo>
                <a:cubicBezTo>
                  <a:pt x="220" y="200"/>
                  <a:pt x="215" y="201"/>
                  <a:pt x="211" y="201"/>
                </a:cubicBezTo>
                <a:cubicBezTo>
                  <a:pt x="208" y="201"/>
                  <a:pt x="206" y="203"/>
                  <a:pt x="205" y="204"/>
                </a:cubicBezTo>
                <a:cubicBezTo>
                  <a:pt x="202" y="207"/>
                  <a:pt x="200" y="210"/>
                  <a:pt x="197" y="212"/>
                </a:cubicBezTo>
                <a:cubicBezTo>
                  <a:pt x="192" y="216"/>
                  <a:pt x="187" y="219"/>
                  <a:pt x="182" y="223"/>
                </a:cubicBezTo>
                <a:moveTo>
                  <a:pt x="201" y="158"/>
                </a:moveTo>
                <a:cubicBezTo>
                  <a:pt x="201" y="152"/>
                  <a:pt x="203" y="149"/>
                  <a:pt x="206" y="145"/>
                </a:cubicBezTo>
                <a:cubicBezTo>
                  <a:pt x="209" y="142"/>
                  <a:pt x="211" y="140"/>
                  <a:pt x="214" y="137"/>
                </a:cubicBezTo>
                <a:cubicBezTo>
                  <a:pt x="215" y="136"/>
                  <a:pt x="216" y="135"/>
                  <a:pt x="215" y="135"/>
                </a:cubicBezTo>
                <a:cubicBezTo>
                  <a:pt x="215" y="131"/>
                  <a:pt x="214" y="126"/>
                  <a:pt x="213" y="122"/>
                </a:cubicBezTo>
                <a:cubicBezTo>
                  <a:pt x="213" y="122"/>
                  <a:pt x="213" y="122"/>
                  <a:pt x="212" y="123"/>
                </a:cubicBezTo>
                <a:cubicBezTo>
                  <a:pt x="207" y="128"/>
                  <a:pt x="200" y="131"/>
                  <a:pt x="195" y="137"/>
                </a:cubicBezTo>
                <a:cubicBezTo>
                  <a:pt x="194" y="138"/>
                  <a:pt x="193" y="138"/>
                  <a:pt x="192" y="139"/>
                </a:cubicBezTo>
                <a:cubicBezTo>
                  <a:pt x="191" y="140"/>
                  <a:pt x="190" y="141"/>
                  <a:pt x="190" y="141"/>
                </a:cubicBezTo>
                <a:cubicBezTo>
                  <a:pt x="190" y="146"/>
                  <a:pt x="190" y="150"/>
                  <a:pt x="190" y="155"/>
                </a:cubicBezTo>
                <a:cubicBezTo>
                  <a:pt x="190" y="156"/>
                  <a:pt x="191" y="157"/>
                  <a:pt x="192" y="157"/>
                </a:cubicBezTo>
                <a:cubicBezTo>
                  <a:pt x="195" y="157"/>
                  <a:pt x="198" y="157"/>
                  <a:pt x="201" y="158"/>
                </a:cubicBezTo>
                <a:moveTo>
                  <a:pt x="210" y="69"/>
                </a:moveTo>
                <a:cubicBezTo>
                  <a:pt x="210" y="70"/>
                  <a:pt x="209" y="70"/>
                  <a:pt x="209" y="71"/>
                </a:cubicBezTo>
                <a:cubicBezTo>
                  <a:pt x="206" y="73"/>
                  <a:pt x="203" y="75"/>
                  <a:pt x="200" y="78"/>
                </a:cubicBezTo>
                <a:cubicBezTo>
                  <a:pt x="198" y="79"/>
                  <a:pt x="197" y="81"/>
                  <a:pt x="196" y="83"/>
                </a:cubicBezTo>
                <a:cubicBezTo>
                  <a:pt x="195" y="83"/>
                  <a:pt x="194" y="84"/>
                  <a:pt x="193" y="85"/>
                </a:cubicBezTo>
                <a:cubicBezTo>
                  <a:pt x="192" y="86"/>
                  <a:pt x="191" y="86"/>
                  <a:pt x="190" y="87"/>
                </a:cubicBezTo>
                <a:cubicBezTo>
                  <a:pt x="186" y="89"/>
                  <a:pt x="184" y="93"/>
                  <a:pt x="185" y="97"/>
                </a:cubicBezTo>
                <a:cubicBezTo>
                  <a:pt x="186" y="102"/>
                  <a:pt x="186" y="106"/>
                  <a:pt x="186" y="111"/>
                </a:cubicBezTo>
                <a:cubicBezTo>
                  <a:pt x="187" y="110"/>
                  <a:pt x="187" y="110"/>
                  <a:pt x="188" y="110"/>
                </a:cubicBezTo>
                <a:cubicBezTo>
                  <a:pt x="194" y="104"/>
                  <a:pt x="201" y="98"/>
                  <a:pt x="207" y="92"/>
                </a:cubicBezTo>
                <a:cubicBezTo>
                  <a:pt x="210" y="90"/>
                  <a:pt x="212" y="88"/>
                  <a:pt x="212" y="84"/>
                </a:cubicBezTo>
                <a:cubicBezTo>
                  <a:pt x="211" y="83"/>
                  <a:pt x="212" y="83"/>
                  <a:pt x="212" y="82"/>
                </a:cubicBezTo>
                <a:cubicBezTo>
                  <a:pt x="212" y="78"/>
                  <a:pt x="212" y="73"/>
                  <a:pt x="210" y="69"/>
                </a:cubicBezTo>
                <a:moveTo>
                  <a:pt x="122" y="222"/>
                </a:moveTo>
                <a:cubicBezTo>
                  <a:pt x="125" y="223"/>
                  <a:pt x="128" y="223"/>
                  <a:pt x="131" y="224"/>
                </a:cubicBezTo>
                <a:cubicBezTo>
                  <a:pt x="134" y="224"/>
                  <a:pt x="137" y="225"/>
                  <a:pt x="140" y="226"/>
                </a:cubicBezTo>
                <a:cubicBezTo>
                  <a:pt x="142" y="226"/>
                  <a:pt x="143" y="225"/>
                  <a:pt x="144" y="224"/>
                </a:cubicBezTo>
                <a:cubicBezTo>
                  <a:pt x="144" y="223"/>
                  <a:pt x="146" y="222"/>
                  <a:pt x="146" y="221"/>
                </a:cubicBezTo>
                <a:cubicBezTo>
                  <a:pt x="148" y="220"/>
                  <a:pt x="149" y="219"/>
                  <a:pt x="151" y="218"/>
                </a:cubicBezTo>
                <a:cubicBezTo>
                  <a:pt x="152" y="217"/>
                  <a:pt x="153" y="216"/>
                  <a:pt x="154" y="215"/>
                </a:cubicBezTo>
                <a:cubicBezTo>
                  <a:pt x="156" y="213"/>
                  <a:pt x="159" y="212"/>
                  <a:pt x="161" y="210"/>
                </a:cubicBezTo>
                <a:cubicBezTo>
                  <a:pt x="162" y="209"/>
                  <a:pt x="164" y="207"/>
                  <a:pt x="165" y="206"/>
                </a:cubicBezTo>
                <a:cubicBezTo>
                  <a:pt x="167" y="205"/>
                  <a:pt x="169" y="204"/>
                  <a:pt x="171" y="202"/>
                </a:cubicBezTo>
                <a:cubicBezTo>
                  <a:pt x="162" y="201"/>
                  <a:pt x="155" y="200"/>
                  <a:pt x="147" y="202"/>
                </a:cubicBezTo>
                <a:cubicBezTo>
                  <a:pt x="142" y="202"/>
                  <a:pt x="139" y="204"/>
                  <a:pt x="136" y="208"/>
                </a:cubicBezTo>
                <a:cubicBezTo>
                  <a:pt x="135" y="210"/>
                  <a:pt x="133" y="212"/>
                  <a:pt x="131" y="213"/>
                </a:cubicBezTo>
                <a:cubicBezTo>
                  <a:pt x="128" y="216"/>
                  <a:pt x="125" y="219"/>
                  <a:pt x="122" y="222"/>
                </a:cubicBezTo>
                <a:moveTo>
                  <a:pt x="186" y="331"/>
                </a:moveTo>
                <a:cubicBezTo>
                  <a:pt x="189" y="329"/>
                  <a:pt x="192" y="327"/>
                  <a:pt x="195" y="324"/>
                </a:cubicBezTo>
                <a:cubicBezTo>
                  <a:pt x="198" y="322"/>
                  <a:pt x="201" y="319"/>
                  <a:pt x="204" y="316"/>
                </a:cubicBezTo>
                <a:cubicBezTo>
                  <a:pt x="204" y="316"/>
                  <a:pt x="205" y="315"/>
                  <a:pt x="205" y="315"/>
                </a:cubicBezTo>
                <a:cubicBezTo>
                  <a:pt x="207" y="314"/>
                  <a:pt x="208" y="313"/>
                  <a:pt x="209" y="312"/>
                </a:cubicBezTo>
                <a:cubicBezTo>
                  <a:pt x="211" y="310"/>
                  <a:pt x="213" y="308"/>
                  <a:pt x="215" y="307"/>
                </a:cubicBezTo>
                <a:cubicBezTo>
                  <a:pt x="219" y="304"/>
                  <a:pt x="218" y="300"/>
                  <a:pt x="217" y="297"/>
                </a:cubicBezTo>
                <a:cubicBezTo>
                  <a:pt x="216" y="293"/>
                  <a:pt x="216" y="289"/>
                  <a:pt x="216" y="284"/>
                </a:cubicBezTo>
                <a:cubicBezTo>
                  <a:pt x="217" y="282"/>
                  <a:pt x="216" y="280"/>
                  <a:pt x="216" y="277"/>
                </a:cubicBezTo>
                <a:cubicBezTo>
                  <a:pt x="216" y="278"/>
                  <a:pt x="215" y="278"/>
                  <a:pt x="215" y="279"/>
                </a:cubicBezTo>
                <a:cubicBezTo>
                  <a:pt x="207" y="286"/>
                  <a:pt x="199" y="293"/>
                  <a:pt x="190" y="299"/>
                </a:cubicBezTo>
                <a:cubicBezTo>
                  <a:pt x="186" y="302"/>
                  <a:pt x="184" y="305"/>
                  <a:pt x="185" y="310"/>
                </a:cubicBezTo>
                <a:cubicBezTo>
                  <a:pt x="185" y="317"/>
                  <a:pt x="184" y="324"/>
                  <a:pt x="186" y="331"/>
                </a:cubicBezTo>
                <a:moveTo>
                  <a:pt x="145" y="162"/>
                </a:moveTo>
                <a:cubicBezTo>
                  <a:pt x="143" y="158"/>
                  <a:pt x="145" y="156"/>
                  <a:pt x="147" y="153"/>
                </a:cubicBezTo>
                <a:cubicBezTo>
                  <a:pt x="148" y="153"/>
                  <a:pt x="148" y="151"/>
                  <a:pt x="148" y="150"/>
                </a:cubicBezTo>
                <a:cubicBezTo>
                  <a:pt x="149" y="143"/>
                  <a:pt x="149" y="136"/>
                  <a:pt x="149" y="128"/>
                </a:cubicBezTo>
                <a:cubicBezTo>
                  <a:pt x="148" y="124"/>
                  <a:pt x="148" y="121"/>
                  <a:pt x="148" y="117"/>
                </a:cubicBezTo>
                <a:cubicBezTo>
                  <a:pt x="147" y="114"/>
                  <a:pt x="146" y="111"/>
                  <a:pt x="146" y="108"/>
                </a:cubicBezTo>
                <a:cubicBezTo>
                  <a:pt x="145" y="106"/>
                  <a:pt x="146" y="104"/>
                  <a:pt x="146" y="103"/>
                </a:cubicBezTo>
                <a:cubicBezTo>
                  <a:pt x="146" y="97"/>
                  <a:pt x="146" y="92"/>
                  <a:pt x="146" y="86"/>
                </a:cubicBezTo>
                <a:cubicBezTo>
                  <a:pt x="146" y="81"/>
                  <a:pt x="146" y="75"/>
                  <a:pt x="146" y="70"/>
                </a:cubicBezTo>
                <a:cubicBezTo>
                  <a:pt x="146" y="69"/>
                  <a:pt x="146" y="69"/>
                  <a:pt x="146" y="68"/>
                </a:cubicBezTo>
                <a:cubicBezTo>
                  <a:pt x="147" y="61"/>
                  <a:pt x="146" y="54"/>
                  <a:pt x="144" y="47"/>
                </a:cubicBezTo>
                <a:cubicBezTo>
                  <a:pt x="142" y="41"/>
                  <a:pt x="142" y="35"/>
                  <a:pt x="143" y="28"/>
                </a:cubicBezTo>
                <a:cubicBezTo>
                  <a:pt x="145" y="23"/>
                  <a:pt x="146" y="18"/>
                  <a:pt x="147" y="13"/>
                </a:cubicBezTo>
                <a:cubicBezTo>
                  <a:pt x="147" y="9"/>
                  <a:pt x="150" y="7"/>
                  <a:pt x="153" y="5"/>
                </a:cubicBezTo>
                <a:cubicBezTo>
                  <a:pt x="156" y="4"/>
                  <a:pt x="159" y="3"/>
                  <a:pt x="162" y="3"/>
                </a:cubicBezTo>
                <a:cubicBezTo>
                  <a:pt x="165" y="2"/>
                  <a:pt x="167" y="2"/>
                  <a:pt x="168" y="5"/>
                </a:cubicBezTo>
                <a:cubicBezTo>
                  <a:pt x="169" y="6"/>
                  <a:pt x="171" y="6"/>
                  <a:pt x="173" y="6"/>
                </a:cubicBezTo>
                <a:cubicBezTo>
                  <a:pt x="174" y="7"/>
                  <a:pt x="175" y="6"/>
                  <a:pt x="176" y="6"/>
                </a:cubicBezTo>
                <a:cubicBezTo>
                  <a:pt x="178" y="6"/>
                  <a:pt x="180" y="6"/>
                  <a:pt x="180" y="4"/>
                </a:cubicBezTo>
                <a:cubicBezTo>
                  <a:pt x="184" y="6"/>
                  <a:pt x="188" y="5"/>
                  <a:pt x="191" y="4"/>
                </a:cubicBezTo>
                <a:cubicBezTo>
                  <a:pt x="194" y="3"/>
                  <a:pt x="197" y="2"/>
                  <a:pt x="200" y="1"/>
                </a:cubicBezTo>
                <a:cubicBezTo>
                  <a:pt x="202" y="1"/>
                  <a:pt x="205" y="0"/>
                  <a:pt x="208" y="0"/>
                </a:cubicBezTo>
                <a:cubicBezTo>
                  <a:pt x="215" y="0"/>
                  <a:pt x="222" y="1"/>
                  <a:pt x="228" y="1"/>
                </a:cubicBezTo>
                <a:cubicBezTo>
                  <a:pt x="230" y="1"/>
                  <a:pt x="232" y="3"/>
                  <a:pt x="234" y="4"/>
                </a:cubicBezTo>
                <a:cubicBezTo>
                  <a:pt x="236" y="6"/>
                  <a:pt x="239" y="8"/>
                  <a:pt x="241" y="10"/>
                </a:cubicBezTo>
                <a:cubicBezTo>
                  <a:pt x="241" y="10"/>
                  <a:pt x="242" y="11"/>
                  <a:pt x="242" y="12"/>
                </a:cubicBezTo>
                <a:cubicBezTo>
                  <a:pt x="243" y="16"/>
                  <a:pt x="244" y="20"/>
                  <a:pt x="245" y="24"/>
                </a:cubicBezTo>
                <a:cubicBezTo>
                  <a:pt x="245" y="32"/>
                  <a:pt x="246" y="40"/>
                  <a:pt x="247" y="49"/>
                </a:cubicBezTo>
                <a:cubicBezTo>
                  <a:pt x="248" y="57"/>
                  <a:pt x="249" y="66"/>
                  <a:pt x="250" y="74"/>
                </a:cubicBezTo>
                <a:cubicBezTo>
                  <a:pt x="250" y="81"/>
                  <a:pt x="250" y="89"/>
                  <a:pt x="251" y="96"/>
                </a:cubicBezTo>
                <a:cubicBezTo>
                  <a:pt x="251" y="106"/>
                  <a:pt x="252" y="117"/>
                  <a:pt x="252" y="127"/>
                </a:cubicBezTo>
                <a:cubicBezTo>
                  <a:pt x="253" y="132"/>
                  <a:pt x="253" y="137"/>
                  <a:pt x="253" y="141"/>
                </a:cubicBezTo>
                <a:cubicBezTo>
                  <a:pt x="254" y="143"/>
                  <a:pt x="255" y="145"/>
                  <a:pt x="255" y="147"/>
                </a:cubicBezTo>
                <a:cubicBezTo>
                  <a:pt x="256" y="152"/>
                  <a:pt x="256" y="156"/>
                  <a:pt x="257" y="161"/>
                </a:cubicBezTo>
                <a:cubicBezTo>
                  <a:pt x="263" y="162"/>
                  <a:pt x="269" y="163"/>
                  <a:pt x="275" y="162"/>
                </a:cubicBezTo>
                <a:cubicBezTo>
                  <a:pt x="283" y="162"/>
                  <a:pt x="292" y="161"/>
                  <a:pt x="300" y="160"/>
                </a:cubicBezTo>
                <a:cubicBezTo>
                  <a:pt x="307" y="159"/>
                  <a:pt x="315" y="159"/>
                  <a:pt x="323" y="160"/>
                </a:cubicBezTo>
                <a:cubicBezTo>
                  <a:pt x="329" y="160"/>
                  <a:pt x="335" y="160"/>
                  <a:pt x="341" y="159"/>
                </a:cubicBezTo>
                <a:cubicBezTo>
                  <a:pt x="346" y="159"/>
                  <a:pt x="350" y="159"/>
                  <a:pt x="355" y="158"/>
                </a:cubicBezTo>
                <a:cubicBezTo>
                  <a:pt x="359" y="158"/>
                  <a:pt x="364" y="157"/>
                  <a:pt x="368" y="157"/>
                </a:cubicBezTo>
                <a:cubicBezTo>
                  <a:pt x="369" y="157"/>
                  <a:pt x="371" y="157"/>
                  <a:pt x="372" y="157"/>
                </a:cubicBezTo>
                <a:cubicBezTo>
                  <a:pt x="377" y="158"/>
                  <a:pt x="382" y="159"/>
                  <a:pt x="386" y="159"/>
                </a:cubicBezTo>
                <a:cubicBezTo>
                  <a:pt x="391" y="159"/>
                  <a:pt x="395" y="161"/>
                  <a:pt x="399" y="161"/>
                </a:cubicBezTo>
                <a:cubicBezTo>
                  <a:pt x="403" y="161"/>
                  <a:pt x="405" y="163"/>
                  <a:pt x="406" y="166"/>
                </a:cubicBezTo>
                <a:cubicBezTo>
                  <a:pt x="408" y="170"/>
                  <a:pt x="409" y="174"/>
                  <a:pt x="409" y="178"/>
                </a:cubicBezTo>
                <a:cubicBezTo>
                  <a:pt x="408" y="186"/>
                  <a:pt x="410" y="193"/>
                  <a:pt x="411" y="200"/>
                </a:cubicBezTo>
                <a:cubicBezTo>
                  <a:pt x="413" y="207"/>
                  <a:pt x="413" y="214"/>
                  <a:pt x="414" y="221"/>
                </a:cubicBezTo>
                <a:cubicBezTo>
                  <a:pt x="414" y="226"/>
                  <a:pt x="414" y="232"/>
                  <a:pt x="415" y="238"/>
                </a:cubicBezTo>
                <a:cubicBezTo>
                  <a:pt x="415" y="240"/>
                  <a:pt x="416" y="243"/>
                  <a:pt x="416" y="245"/>
                </a:cubicBezTo>
                <a:cubicBezTo>
                  <a:pt x="416" y="246"/>
                  <a:pt x="416" y="246"/>
                  <a:pt x="416" y="247"/>
                </a:cubicBezTo>
                <a:cubicBezTo>
                  <a:pt x="412" y="252"/>
                  <a:pt x="409" y="257"/>
                  <a:pt x="402" y="258"/>
                </a:cubicBezTo>
                <a:cubicBezTo>
                  <a:pt x="396" y="258"/>
                  <a:pt x="391" y="260"/>
                  <a:pt x="385" y="261"/>
                </a:cubicBezTo>
                <a:cubicBezTo>
                  <a:pt x="382" y="261"/>
                  <a:pt x="379" y="261"/>
                  <a:pt x="376" y="260"/>
                </a:cubicBezTo>
                <a:cubicBezTo>
                  <a:pt x="365" y="258"/>
                  <a:pt x="353" y="257"/>
                  <a:pt x="342" y="258"/>
                </a:cubicBezTo>
                <a:cubicBezTo>
                  <a:pt x="332" y="258"/>
                  <a:pt x="322" y="260"/>
                  <a:pt x="313" y="261"/>
                </a:cubicBezTo>
                <a:cubicBezTo>
                  <a:pt x="312" y="261"/>
                  <a:pt x="311" y="261"/>
                  <a:pt x="310" y="261"/>
                </a:cubicBezTo>
                <a:cubicBezTo>
                  <a:pt x="296" y="261"/>
                  <a:pt x="282" y="261"/>
                  <a:pt x="268" y="262"/>
                </a:cubicBezTo>
                <a:cubicBezTo>
                  <a:pt x="264" y="262"/>
                  <a:pt x="260" y="263"/>
                  <a:pt x="256" y="264"/>
                </a:cubicBezTo>
                <a:cubicBezTo>
                  <a:pt x="255" y="264"/>
                  <a:pt x="254" y="265"/>
                  <a:pt x="254" y="266"/>
                </a:cubicBezTo>
                <a:cubicBezTo>
                  <a:pt x="252" y="272"/>
                  <a:pt x="252" y="277"/>
                  <a:pt x="254" y="283"/>
                </a:cubicBezTo>
                <a:cubicBezTo>
                  <a:pt x="256" y="295"/>
                  <a:pt x="257" y="308"/>
                  <a:pt x="256" y="320"/>
                </a:cubicBezTo>
                <a:cubicBezTo>
                  <a:pt x="256" y="326"/>
                  <a:pt x="255" y="332"/>
                  <a:pt x="256" y="338"/>
                </a:cubicBezTo>
                <a:cubicBezTo>
                  <a:pt x="256" y="346"/>
                  <a:pt x="256" y="355"/>
                  <a:pt x="256" y="363"/>
                </a:cubicBezTo>
                <a:cubicBezTo>
                  <a:pt x="257" y="369"/>
                  <a:pt x="257" y="374"/>
                  <a:pt x="257" y="379"/>
                </a:cubicBezTo>
                <a:cubicBezTo>
                  <a:pt x="258" y="383"/>
                  <a:pt x="258" y="386"/>
                  <a:pt x="258" y="389"/>
                </a:cubicBezTo>
                <a:cubicBezTo>
                  <a:pt x="258" y="393"/>
                  <a:pt x="258" y="396"/>
                  <a:pt x="257" y="400"/>
                </a:cubicBezTo>
                <a:cubicBezTo>
                  <a:pt x="257" y="401"/>
                  <a:pt x="256" y="403"/>
                  <a:pt x="254" y="404"/>
                </a:cubicBezTo>
                <a:cubicBezTo>
                  <a:pt x="249" y="408"/>
                  <a:pt x="244" y="411"/>
                  <a:pt x="237" y="410"/>
                </a:cubicBezTo>
                <a:cubicBezTo>
                  <a:pt x="233" y="409"/>
                  <a:pt x="228" y="408"/>
                  <a:pt x="224" y="407"/>
                </a:cubicBezTo>
                <a:cubicBezTo>
                  <a:pt x="224" y="407"/>
                  <a:pt x="223" y="406"/>
                  <a:pt x="223" y="406"/>
                </a:cubicBezTo>
                <a:cubicBezTo>
                  <a:pt x="219" y="409"/>
                  <a:pt x="214" y="407"/>
                  <a:pt x="210" y="408"/>
                </a:cubicBezTo>
                <a:cubicBezTo>
                  <a:pt x="206" y="409"/>
                  <a:pt x="201" y="408"/>
                  <a:pt x="197" y="408"/>
                </a:cubicBezTo>
                <a:cubicBezTo>
                  <a:pt x="196" y="409"/>
                  <a:pt x="195" y="409"/>
                  <a:pt x="195" y="409"/>
                </a:cubicBezTo>
                <a:cubicBezTo>
                  <a:pt x="192" y="410"/>
                  <a:pt x="189" y="410"/>
                  <a:pt x="186" y="409"/>
                </a:cubicBezTo>
                <a:cubicBezTo>
                  <a:pt x="184" y="408"/>
                  <a:pt x="181" y="409"/>
                  <a:pt x="179" y="409"/>
                </a:cubicBezTo>
                <a:cubicBezTo>
                  <a:pt x="173" y="410"/>
                  <a:pt x="168" y="410"/>
                  <a:pt x="162" y="407"/>
                </a:cubicBezTo>
                <a:cubicBezTo>
                  <a:pt x="157" y="405"/>
                  <a:pt x="154" y="402"/>
                  <a:pt x="153" y="397"/>
                </a:cubicBezTo>
                <a:cubicBezTo>
                  <a:pt x="151" y="392"/>
                  <a:pt x="150" y="388"/>
                  <a:pt x="151" y="383"/>
                </a:cubicBezTo>
                <a:cubicBezTo>
                  <a:pt x="151" y="382"/>
                  <a:pt x="150" y="381"/>
                  <a:pt x="150" y="380"/>
                </a:cubicBezTo>
                <a:cubicBezTo>
                  <a:pt x="149" y="379"/>
                  <a:pt x="147" y="378"/>
                  <a:pt x="147" y="378"/>
                </a:cubicBezTo>
                <a:cubicBezTo>
                  <a:pt x="147" y="375"/>
                  <a:pt x="148" y="373"/>
                  <a:pt x="149" y="371"/>
                </a:cubicBezTo>
                <a:cubicBezTo>
                  <a:pt x="149" y="369"/>
                  <a:pt x="150" y="369"/>
                  <a:pt x="151" y="368"/>
                </a:cubicBezTo>
                <a:cubicBezTo>
                  <a:pt x="148" y="361"/>
                  <a:pt x="149" y="354"/>
                  <a:pt x="150" y="347"/>
                </a:cubicBezTo>
                <a:cubicBezTo>
                  <a:pt x="151" y="344"/>
                  <a:pt x="151" y="340"/>
                  <a:pt x="150" y="336"/>
                </a:cubicBezTo>
                <a:cubicBezTo>
                  <a:pt x="150" y="331"/>
                  <a:pt x="150" y="326"/>
                  <a:pt x="149" y="321"/>
                </a:cubicBezTo>
                <a:cubicBezTo>
                  <a:pt x="149" y="317"/>
                  <a:pt x="148" y="314"/>
                  <a:pt x="148" y="310"/>
                </a:cubicBezTo>
                <a:cubicBezTo>
                  <a:pt x="147" y="305"/>
                  <a:pt x="146" y="300"/>
                  <a:pt x="146" y="296"/>
                </a:cubicBezTo>
                <a:cubicBezTo>
                  <a:pt x="145" y="289"/>
                  <a:pt x="145" y="282"/>
                  <a:pt x="145" y="275"/>
                </a:cubicBezTo>
                <a:cubicBezTo>
                  <a:pt x="145" y="273"/>
                  <a:pt x="145" y="271"/>
                  <a:pt x="145" y="269"/>
                </a:cubicBezTo>
                <a:cubicBezTo>
                  <a:pt x="146" y="268"/>
                  <a:pt x="145" y="267"/>
                  <a:pt x="144" y="266"/>
                </a:cubicBezTo>
                <a:cubicBezTo>
                  <a:pt x="140" y="264"/>
                  <a:pt x="136" y="264"/>
                  <a:pt x="132" y="263"/>
                </a:cubicBezTo>
                <a:cubicBezTo>
                  <a:pt x="114" y="261"/>
                  <a:pt x="97" y="262"/>
                  <a:pt x="79" y="262"/>
                </a:cubicBezTo>
                <a:cubicBezTo>
                  <a:pt x="68" y="262"/>
                  <a:pt x="58" y="262"/>
                  <a:pt x="48" y="262"/>
                </a:cubicBezTo>
                <a:cubicBezTo>
                  <a:pt x="45" y="262"/>
                  <a:pt x="43" y="264"/>
                  <a:pt x="41" y="267"/>
                </a:cubicBezTo>
                <a:cubicBezTo>
                  <a:pt x="39" y="269"/>
                  <a:pt x="38" y="272"/>
                  <a:pt x="36" y="275"/>
                </a:cubicBezTo>
                <a:cubicBezTo>
                  <a:pt x="32" y="280"/>
                  <a:pt x="27" y="282"/>
                  <a:pt x="21" y="281"/>
                </a:cubicBezTo>
                <a:cubicBezTo>
                  <a:pt x="19" y="280"/>
                  <a:pt x="18" y="279"/>
                  <a:pt x="16" y="279"/>
                </a:cubicBezTo>
                <a:cubicBezTo>
                  <a:pt x="11" y="279"/>
                  <a:pt x="10" y="275"/>
                  <a:pt x="9" y="271"/>
                </a:cubicBezTo>
                <a:cubicBezTo>
                  <a:pt x="8" y="266"/>
                  <a:pt x="8" y="260"/>
                  <a:pt x="7" y="255"/>
                </a:cubicBezTo>
                <a:cubicBezTo>
                  <a:pt x="7" y="245"/>
                  <a:pt x="6" y="235"/>
                  <a:pt x="6" y="226"/>
                </a:cubicBezTo>
                <a:cubicBezTo>
                  <a:pt x="5" y="221"/>
                  <a:pt x="5" y="217"/>
                  <a:pt x="5" y="213"/>
                </a:cubicBezTo>
                <a:cubicBezTo>
                  <a:pt x="4" y="206"/>
                  <a:pt x="3" y="199"/>
                  <a:pt x="2" y="193"/>
                </a:cubicBezTo>
                <a:cubicBezTo>
                  <a:pt x="1" y="189"/>
                  <a:pt x="0" y="185"/>
                  <a:pt x="0" y="182"/>
                </a:cubicBezTo>
                <a:cubicBezTo>
                  <a:pt x="1" y="178"/>
                  <a:pt x="3" y="174"/>
                  <a:pt x="4" y="170"/>
                </a:cubicBezTo>
                <a:cubicBezTo>
                  <a:pt x="5" y="167"/>
                  <a:pt x="8" y="166"/>
                  <a:pt x="10" y="166"/>
                </a:cubicBezTo>
                <a:cubicBezTo>
                  <a:pt x="18" y="164"/>
                  <a:pt x="26" y="162"/>
                  <a:pt x="35" y="162"/>
                </a:cubicBezTo>
                <a:cubicBezTo>
                  <a:pt x="50" y="162"/>
                  <a:pt x="66" y="163"/>
                  <a:pt x="82" y="163"/>
                </a:cubicBezTo>
                <a:cubicBezTo>
                  <a:pt x="88" y="163"/>
                  <a:pt x="93" y="162"/>
                  <a:pt x="98" y="161"/>
                </a:cubicBezTo>
                <a:cubicBezTo>
                  <a:pt x="101" y="161"/>
                  <a:pt x="104" y="161"/>
                  <a:pt x="106" y="162"/>
                </a:cubicBezTo>
                <a:cubicBezTo>
                  <a:pt x="115" y="163"/>
                  <a:pt x="124" y="163"/>
                  <a:pt x="133" y="163"/>
                </a:cubicBezTo>
                <a:cubicBezTo>
                  <a:pt x="136" y="163"/>
                  <a:pt x="140" y="162"/>
                  <a:pt x="145" y="162"/>
                </a:cubicBezTo>
              </a:path>
            </a:pathLst>
          </a:custGeom>
          <a:solidFill>
            <a:srgbClr val="EC660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de-DE" sz="2400"/>
          </a:p>
        </p:txBody>
      </p:sp>
      <p:sp>
        <p:nvSpPr>
          <p:cNvPr id="25" name="Freeform 21"/>
          <p:cNvSpPr>
            <a:spLocks noEditPoints="1"/>
          </p:cNvSpPr>
          <p:nvPr/>
        </p:nvSpPr>
        <p:spPr bwMode="auto">
          <a:xfrm>
            <a:off x="4523318" y="3307173"/>
            <a:ext cx="419100" cy="141817"/>
          </a:xfrm>
          <a:custGeom>
            <a:avLst/>
            <a:gdLst>
              <a:gd name="T0" fmla="*/ 250 w 323"/>
              <a:gd name="T1" fmla="*/ 50 h 110"/>
              <a:gd name="T2" fmla="*/ 242 w 323"/>
              <a:gd name="T3" fmla="*/ 62 h 110"/>
              <a:gd name="T4" fmla="*/ 136 w 323"/>
              <a:gd name="T5" fmla="*/ 68 h 110"/>
              <a:gd name="T6" fmla="*/ 157 w 323"/>
              <a:gd name="T7" fmla="*/ 51 h 110"/>
              <a:gd name="T8" fmla="*/ 145 w 323"/>
              <a:gd name="T9" fmla="*/ 59 h 110"/>
              <a:gd name="T10" fmla="*/ 212 w 323"/>
              <a:gd name="T11" fmla="*/ 48 h 110"/>
              <a:gd name="T12" fmla="*/ 185 w 323"/>
              <a:gd name="T13" fmla="*/ 63 h 110"/>
              <a:gd name="T14" fmla="*/ 197 w 323"/>
              <a:gd name="T15" fmla="*/ 64 h 110"/>
              <a:gd name="T16" fmla="*/ 212 w 323"/>
              <a:gd name="T17" fmla="*/ 48 h 110"/>
              <a:gd name="T18" fmla="*/ 95 w 323"/>
              <a:gd name="T19" fmla="*/ 55 h 110"/>
              <a:gd name="T20" fmla="*/ 77 w 323"/>
              <a:gd name="T21" fmla="*/ 70 h 110"/>
              <a:gd name="T22" fmla="*/ 95 w 323"/>
              <a:gd name="T23" fmla="*/ 68 h 110"/>
              <a:gd name="T24" fmla="*/ 109 w 323"/>
              <a:gd name="T25" fmla="*/ 54 h 110"/>
              <a:gd name="T26" fmla="*/ 234 w 323"/>
              <a:gd name="T27" fmla="*/ 3 h 110"/>
              <a:gd name="T28" fmla="*/ 243 w 323"/>
              <a:gd name="T29" fmla="*/ 10 h 110"/>
              <a:gd name="T30" fmla="*/ 263 w 323"/>
              <a:gd name="T31" fmla="*/ 11 h 110"/>
              <a:gd name="T32" fmla="*/ 296 w 323"/>
              <a:gd name="T33" fmla="*/ 7 h 110"/>
              <a:gd name="T34" fmla="*/ 314 w 323"/>
              <a:gd name="T35" fmla="*/ 20 h 110"/>
              <a:gd name="T36" fmla="*/ 315 w 323"/>
              <a:gd name="T37" fmla="*/ 70 h 110"/>
              <a:gd name="T38" fmla="*/ 317 w 323"/>
              <a:gd name="T39" fmla="*/ 98 h 110"/>
              <a:gd name="T40" fmla="*/ 300 w 323"/>
              <a:gd name="T41" fmla="*/ 102 h 110"/>
              <a:gd name="T42" fmla="*/ 225 w 323"/>
              <a:gd name="T43" fmla="*/ 103 h 110"/>
              <a:gd name="T44" fmla="*/ 208 w 323"/>
              <a:gd name="T45" fmla="*/ 104 h 110"/>
              <a:gd name="T46" fmla="*/ 175 w 323"/>
              <a:gd name="T47" fmla="*/ 106 h 110"/>
              <a:gd name="T48" fmla="*/ 135 w 323"/>
              <a:gd name="T49" fmla="*/ 108 h 110"/>
              <a:gd name="T50" fmla="*/ 112 w 323"/>
              <a:gd name="T51" fmla="*/ 110 h 110"/>
              <a:gd name="T52" fmla="*/ 76 w 323"/>
              <a:gd name="T53" fmla="*/ 110 h 110"/>
              <a:gd name="T54" fmla="*/ 13 w 323"/>
              <a:gd name="T55" fmla="*/ 106 h 110"/>
              <a:gd name="T56" fmla="*/ 9 w 323"/>
              <a:gd name="T57" fmla="*/ 77 h 110"/>
              <a:gd name="T58" fmla="*/ 16 w 323"/>
              <a:gd name="T59" fmla="*/ 62 h 110"/>
              <a:gd name="T60" fmla="*/ 15 w 323"/>
              <a:gd name="T61" fmla="*/ 47 h 110"/>
              <a:gd name="T62" fmla="*/ 10 w 323"/>
              <a:gd name="T63" fmla="*/ 22 h 110"/>
              <a:gd name="T64" fmla="*/ 37 w 323"/>
              <a:gd name="T65" fmla="*/ 12 h 110"/>
              <a:gd name="T66" fmla="*/ 78 w 323"/>
              <a:gd name="T67" fmla="*/ 16 h 110"/>
              <a:gd name="T68" fmla="*/ 96 w 323"/>
              <a:gd name="T69" fmla="*/ 14 h 110"/>
              <a:gd name="T70" fmla="*/ 126 w 323"/>
              <a:gd name="T71" fmla="*/ 15 h 110"/>
              <a:gd name="T72" fmla="*/ 167 w 323"/>
              <a:gd name="T73" fmla="*/ 13 h 110"/>
              <a:gd name="T74" fmla="*/ 206 w 323"/>
              <a:gd name="T75" fmla="*/ 11 h 110"/>
              <a:gd name="T76" fmla="*/ 217 w 323"/>
              <a:gd name="T77" fmla="*/ 6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323" h="110">
                <a:moveTo>
                  <a:pt x="254" y="52"/>
                </a:moveTo>
                <a:cubicBezTo>
                  <a:pt x="253" y="51"/>
                  <a:pt x="252" y="51"/>
                  <a:pt x="250" y="50"/>
                </a:cubicBezTo>
                <a:cubicBezTo>
                  <a:pt x="247" y="54"/>
                  <a:pt x="245" y="58"/>
                  <a:pt x="242" y="62"/>
                </a:cubicBezTo>
                <a:cubicBezTo>
                  <a:pt x="242" y="62"/>
                  <a:pt x="242" y="62"/>
                  <a:pt x="242" y="62"/>
                </a:cubicBezTo>
                <a:cubicBezTo>
                  <a:pt x="246" y="59"/>
                  <a:pt x="250" y="56"/>
                  <a:pt x="254" y="52"/>
                </a:cubicBezTo>
                <a:moveTo>
                  <a:pt x="136" y="68"/>
                </a:moveTo>
                <a:cubicBezTo>
                  <a:pt x="137" y="68"/>
                  <a:pt x="137" y="68"/>
                  <a:pt x="137" y="68"/>
                </a:cubicBezTo>
                <a:cubicBezTo>
                  <a:pt x="145" y="63"/>
                  <a:pt x="152" y="58"/>
                  <a:pt x="157" y="51"/>
                </a:cubicBezTo>
                <a:cubicBezTo>
                  <a:pt x="155" y="52"/>
                  <a:pt x="152" y="50"/>
                  <a:pt x="150" y="53"/>
                </a:cubicBezTo>
                <a:cubicBezTo>
                  <a:pt x="148" y="55"/>
                  <a:pt x="147" y="57"/>
                  <a:pt x="145" y="59"/>
                </a:cubicBezTo>
                <a:cubicBezTo>
                  <a:pt x="142" y="62"/>
                  <a:pt x="139" y="65"/>
                  <a:pt x="136" y="68"/>
                </a:cubicBezTo>
                <a:moveTo>
                  <a:pt x="212" y="48"/>
                </a:moveTo>
                <a:cubicBezTo>
                  <a:pt x="203" y="48"/>
                  <a:pt x="202" y="48"/>
                  <a:pt x="196" y="53"/>
                </a:cubicBezTo>
                <a:cubicBezTo>
                  <a:pt x="193" y="57"/>
                  <a:pt x="189" y="60"/>
                  <a:pt x="185" y="63"/>
                </a:cubicBezTo>
                <a:cubicBezTo>
                  <a:pt x="184" y="64"/>
                  <a:pt x="182" y="65"/>
                  <a:pt x="181" y="66"/>
                </a:cubicBezTo>
                <a:cubicBezTo>
                  <a:pt x="187" y="68"/>
                  <a:pt x="191" y="62"/>
                  <a:pt x="197" y="64"/>
                </a:cubicBezTo>
                <a:cubicBezTo>
                  <a:pt x="197" y="64"/>
                  <a:pt x="197" y="64"/>
                  <a:pt x="197" y="63"/>
                </a:cubicBezTo>
                <a:cubicBezTo>
                  <a:pt x="202" y="59"/>
                  <a:pt x="207" y="54"/>
                  <a:pt x="212" y="48"/>
                </a:cubicBezTo>
                <a:moveTo>
                  <a:pt x="109" y="54"/>
                </a:moveTo>
                <a:cubicBezTo>
                  <a:pt x="104" y="55"/>
                  <a:pt x="100" y="55"/>
                  <a:pt x="95" y="55"/>
                </a:cubicBezTo>
                <a:cubicBezTo>
                  <a:pt x="92" y="55"/>
                  <a:pt x="89" y="56"/>
                  <a:pt x="87" y="59"/>
                </a:cubicBezTo>
                <a:cubicBezTo>
                  <a:pt x="84" y="63"/>
                  <a:pt x="81" y="66"/>
                  <a:pt x="77" y="70"/>
                </a:cubicBezTo>
                <a:cubicBezTo>
                  <a:pt x="80" y="70"/>
                  <a:pt x="83" y="70"/>
                  <a:pt x="86" y="71"/>
                </a:cubicBezTo>
                <a:cubicBezTo>
                  <a:pt x="90" y="71"/>
                  <a:pt x="93" y="71"/>
                  <a:pt x="95" y="68"/>
                </a:cubicBezTo>
                <a:cubicBezTo>
                  <a:pt x="96" y="66"/>
                  <a:pt x="97" y="66"/>
                  <a:pt x="98" y="64"/>
                </a:cubicBezTo>
                <a:cubicBezTo>
                  <a:pt x="102" y="61"/>
                  <a:pt x="105" y="58"/>
                  <a:pt x="109" y="54"/>
                </a:cubicBezTo>
                <a:moveTo>
                  <a:pt x="227" y="0"/>
                </a:moveTo>
                <a:cubicBezTo>
                  <a:pt x="229" y="1"/>
                  <a:pt x="232" y="2"/>
                  <a:pt x="234" y="3"/>
                </a:cubicBezTo>
                <a:cubicBezTo>
                  <a:pt x="233" y="5"/>
                  <a:pt x="232" y="7"/>
                  <a:pt x="231" y="10"/>
                </a:cubicBezTo>
                <a:cubicBezTo>
                  <a:pt x="236" y="10"/>
                  <a:pt x="240" y="10"/>
                  <a:pt x="243" y="10"/>
                </a:cubicBezTo>
                <a:cubicBezTo>
                  <a:pt x="248" y="10"/>
                  <a:pt x="252" y="11"/>
                  <a:pt x="256" y="11"/>
                </a:cubicBezTo>
                <a:cubicBezTo>
                  <a:pt x="258" y="11"/>
                  <a:pt x="261" y="12"/>
                  <a:pt x="263" y="11"/>
                </a:cubicBezTo>
                <a:cubicBezTo>
                  <a:pt x="269" y="11"/>
                  <a:pt x="275" y="10"/>
                  <a:pt x="281" y="9"/>
                </a:cubicBezTo>
                <a:cubicBezTo>
                  <a:pt x="286" y="8"/>
                  <a:pt x="291" y="8"/>
                  <a:pt x="296" y="7"/>
                </a:cubicBezTo>
                <a:cubicBezTo>
                  <a:pt x="301" y="7"/>
                  <a:pt x="305" y="8"/>
                  <a:pt x="308" y="11"/>
                </a:cubicBezTo>
                <a:cubicBezTo>
                  <a:pt x="311" y="13"/>
                  <a:pt x="313" y="17"/>
                  <a:pt x="314" y="20"/>
                </a:cubicBezTo>
                <a:cubicBezTo>
                  <a:pt x="316" y="28"/>
                  <a:pt x="314" y="36"/>
                  <a:pt x="314" y="45"/>
                </a:cubicBezTo>
                <a:cubicBezTo>
                  <a:pt x="313" y="53"/>
                  <a:pt x="312" y="62"/>
                  <a:pt x="315" y="70"/>
                </a:cubicBezTo>
                <a:cubicBezTo>
                  <a:pt x="316" y="73"/>
                  <a:pt x="318" y="76"/>
                  <a:pt x="319" y="79"/>
                </a:cubicBezTo>
                <a:cubicBezTo>
                  <a:pt x="323" y="85"/>
                  <a:pt x="322" y="93"/>
                  <a:pt x="317" y="98"/>
                </a:cubicBezTo>
                <a:cubicBezTo>
                  <a:pt x="314" y="100"/>
                  <a:pt x="311" y="102"/>
                  <a:pt x="307" y="102"/>
                </a:cubicBezTo>
                <a:cubicBezTo>
                  <a:pt x="305" y="102"/>
                  <a:pt x="302" y="102"/>
                  <a:pt x="300" y="102"/>
                </a:cubicBezTo>
                <a:cubicBezTo>
                  <a:pt x="276" y="102"/>
                  <a:pt x="251" y="103"/>
                  <a:pt x="227" y="103"/>
                </a:cubicBezTo>
                <a:cubicBezTo>
                  <a:pt x="226" y="103"/>
                  <a:pt x="225" y="103"/>
                  <a:pt x="225" y="103"/>
                </a:cubicBezTo>
                <a:cubicBezTo>
                  <a:pt x="222" y="105"/>
                  <a:pt x="218" y="105"/>
                  <a:pt x="215" y="103"/>
                </a:cubicBezTo>
                <a:cubicBezTo>
                  <a:pt x="213" y="102"/>
                  <a:pt x="210" y="103"/>
                  <a:pt x="208" y="104"/>
                </a:cubicBezTo>
                <a:cubicBezTo>
                  <a:pt x="202" y="104"/>
                  <a:pt x="197" y="105"/>
                  <a:pt x="192" y="106"/>
                </a:cubicBezTo>
                <a:cubicBezTo>
                  <a:pt x="186" y="107"/>
                  <a:pt x="181" y="106"/>
                  <a:pt x="175" y="106"/>
                </a:cubicBezTo>
                <a:cubicBezTo>
                  <a:pt x="171" y="106"/>
                  <a:pt x="167" y="106"/>
                  <a:pt x="163" y="107"/>
                </a:cubicBezTo>
                <a:cubicBezTo>
                  <a:pt x="154" y="108"/>
                  <a:pt x="144" y="108"/>
                  <a:pt x="135" y="108"/>
                </a:cubicBezTo>
                <a:cubicBezTo>
                  <a:pt x="130" y="107"/>
                  <a:pt x="125" y="108"/>
                  <a:pt x="120" y="109"/>
                </a:cubicBezTo>
                <a:cubicBezTo>
                  <a:pt x="117" y="109"/>
                  <a:pt x="115" y="109"/>
                  <a:pt x="112" y="110"/>
                </a:cubicBezTo>
                <a:cubicBezTo>
                  <a:pt x="107" y="110"/>
                  <a:pt x="102" y="110"/>
                  <a:pt x="96" y="110"/>
                </a:cubicBezTo>
                <a:cubicBezTo>
                  <a:pt x="90" y="110"/>
                  <a:pt x="83" y="110"/>
                  <a:pt x="76" y="110"/>
                </a:cubicBezTo>
                <a:cubicBezTo>
                  <a:pt x="61" y="109"/>
                  <a:pt x="47" y="109"/>
                  <a:pt x="32" y="109"/>
                </a:cubicBezTo>
                <a:cubicBezTo>
                  <a:pt x="26" y="108"/>
                  <a:pt x="19" y="107"/>
                  <a:pt x="13" y="106"/>
                </a:cubicBezTo>
                <a:cubicBezTo>
                  <a:pt x="7" y="105"/>
                  <a:pt x="4" y="100"/>
                  <a:pt x="2" y="96"/>
                </a:cubicBezTo>
                <a:cubicBezTo>
                  <a:pt x="0" y="88"/>
                  <a:pt x="4" y="82"/>
                  <a:pt x="9" y="77"/>
                </a:cubicBezTo>
                <a:cubicBezTo>
                  <a:pt x="10" y="76"/>
                  <a:pt x="11" y="75"/>
                  <a:pt x="13" y="74"/>
                </a:cubicBezTo>
                <a:cubicBezTo>
                  <a:pt x="17" y="71"/>
                  <a:pt x="17" y="66"/>
                  <a:pt x="16" y="62"/>
                </a:cubicBezTo>
                <a:cubicBezTo>
                  <a:pt x="16" y="58"/>
                  <a:pt x="16" y="54"/>
                  <a:pt x="15" y="50"/>
                </a:cubicBezTo>
                <a:cubicBezTo>
                  <a:pt x="15" y="49"/>
                  <a:pt x="15" y="48"/>
                  <a:pt x="15" y="47"/>
                </a:cubicBezTo>
                <a:cubicBezTo>
                  <a:pt x="13" y="44"/>
                  <a:pt x="12" y="42"/>
                  <a:pt x="10" y="39"/>
                </a:cubicBezTo>
                <a:cubicBezTo>
                  <a:pt x="6" y="33"/>
                  <a:pt x="7" y="28"/>
                  <a:pt x="10" y="22"/>
                </a:cubicBezTo>
                <a:cubicBezTo>
                  <a:pt x="14" y="18"/>
                  <a:pt x="17" y="13"/>
                  <a:pt x="24" y="12"/>
                </a:cubicBezTo>
                <a:cubicBezTo>
                  <a:pt x="28" y="12"/>
                  <a:pt x="32" y="12"/>
                  <a:pt x="37" y="12"/>
                </a:cubicBezTo>
                <a:cubicBezTo>
                  <a:pt x="41" y="12"/>
                  <a:pt x="46" y="13"/>
                  <a:pt x="51" y="13"/>
                </a:cubicBezTo>
                <a:cubicBezTo>
                  <a:pt x="60" y="12"/>
                  <a:pt x="69" y="14"/>
                  <a:pt x="78" y="16"/>
                </a:cubicBezTo>
                <a:cubicBezTo>
                  <a:pt x="80" y="16"/>
                  <a:pt x="82" y="16"/>
                  <a:pt x="84" y="15"/>
                </a:cubicBezTo>
                <a:cubicBezTo>
                  <a:pt x="88" y="15"/>
                  <a:pt x="92" y="14"/>
                  <a:pt x="96" y="14"/>
                </a:cubicBezTo>
                <a:cubicBezTo>
                  <a:pt x="100" y="14"/>
                  <a:pt x="104" y="14"/>
                  <a:pt x="108" y="15"/>
                </a:cubicBezTo>
                <a:cubicBezTo>
                  <a:pt x="114" y="16"/>
                  <a:pt x="120" y="15"/>
                  <a:pt x="126" y="15"/>
                </a:cubicBezTo>
                <a:cubicBezTo>
                  <a:pt x="128" y="15"/>
                  <a:pt x="131" y="14"/>
                  <a:pt x="133" y="14"/>
                </a:cubicBezTo>
                <a:cubicBezTo>
                  <a:pt x="145" y="14"/>
                  <a:pt x="156" y="14"/>
                  <a:pt x="167" y="13"/>
                </a:cubicBezTo>
                <a:cubicBezTo>
                  <a:pt x="176" y="13"/>
                  <a:pt x="185" y="12"/>
                  <a:pt x="195" y="11"/>
                </a:cubicBezTo>
                <a:cubicBezTo>
                  <a:pt x="198" y="11"/>
                  <a:pt x="202" y="11"/>
                  <a:pt x="206" y="11"/>
                </a:cubicBezTo>
                <a:cubicBezTo>
                  <a:pt x="208" y="11"/>
                  <a:pt x="209" y="10"/>
                  <a:pt x="210" y="10"/>
                </a:cubicBezTo>
                <a:cubicBezTo>
                  <a:pt x="212" y="9"/>
                  <a:pt x="215" y="7"/>
                  <a:pt x="217" y="6"/>
                </a:cubicBezTo>
                <a:cubicBezTo>
                  <a:pt x="220" y="4"/>
                  <a:pt x="223" y="2"/>
                  <a:pt x="227" y="0"/>
                </a:cubicBezTo>
              </a:path>
            </a:pathLst>
          </a:custGeom>
          <a:solidFill>
            <a:srgbClr val="EC660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de-DE" sz="2400"/>
          </a:p>
        </p:txBody>
      </p:sp>
      <p:sp>
        <p:nvSpPr>
          <p:cNvPr id="26" name="Freeform 22"/>
          <p:cNvSpPr>
            <a:spLocks noEditPoints="1"/>
          </p:cNvSpPr>
          <p:nvPr/>
        </p:nvSpPr>
        <p:spPr bwMode="auto">
          <a:xfrm>
            <a:off x="2351618" y="3018369"/>
            <a:ext cx="630767" cy="605367"/>
          </a:xfrm>
          <a:custGeom>
            <a:avLst/>
            <a:gdLst>
              <a:gd name="T0" fmla="*/ 308 w 485"/>
              <a:gd name="T1" fmla="*/ 237 h 465"/>
              <a:gd name="T2" fmla="*/ 306 w 485"/>
              <a:gd name="T3" fmla="*/ 221 h 465"/>
              <a:gd name="T4" fmla="*/ 285 w 485"/>
              <a:gd name="T5" fmla="*/ 274 h 465"/>
              <a:gd name="T6" fmla="*/ 277 w 485"/>
              <a:gd name="T7" fmla="*/ 283 h 465"/>
              <a:gd name="T8" fmla="*/ 280 w 485"/>
              <a:gd name="T9" fmla="*/ 252 h 465"/>
              <a:gd name="T10" fmla="*/ 285 w 485"/>
              <a:gd name="T11" fmla="*/ 274 h 465"/>
              <a:gd name="T12" fmla="*/ 255 w 485"/>
              <a:gd name="T13" fmla="*/ 324 h 465"/>
              <a:gd name="T14" fmla="*/ 249 w 485"/>
              <a:gd name="T15" fmla="*/ 304 h 465"/>
              <a:gd name="T16" fmla="*/ 256 w 485"/>
              <a:gd name="T17" fmla="*/ 324 h 465"/>
              <a:gd name="T18" fmla="*/ 225 w 485"/>
              <a:gd name="T19" fmla="*/ 371 h 465"/>
              <a:gd name="T20" fmla="*/ 223 w 485"/>
              <a:gd name="T21" fmla="*/ 369 h 465"/>
              <a:gd name="T22" fmla="*/ 221 w 485"/>
              <a:gd name="T23" fmla="*/ 349 h 465"/>
              <a:gd name="T24" fmla="*/ 231 w 485"/>
              <a:gd name="T25" fmla="*/ 352 h 465"/>
              <a:gd name="T26" fmla="*/ 230 w 485"/>
              <a:gd name="T27" fmla="*/ 366 h 465"/>
              <a:gd name="T28" fmla="*/ 138 w 485"/>
              <a:gd name="T29" fmla="*/ 344 h 465"/>
              <a:gd name="T30" fmla="*/ 124 w 485"/>
              <a:gd name="T31" fmla="*/ 332 h 465"/>
              <a:gd name="T32" fmla="*/ 145 w 485"/>
              <a:gd name="T33" fmla="*/ 338 h 465"/>
              <a:gd name="T34" fmla="*/ 121 w 485"/>
              <a:gd name="T35" fmla="*/ 304 h 465"/>
              <a:gd name="T36" fmla="*/ 93 w 485"/>
              <a:gd name="T37" fmla="*/ 296 h 465"/>
              <a:gd name="T38" fmla="*/ 114 w 485"/>
              <a:gd name="T39" fmla="*/ 299 h 465"/>
              <a:gd name="T40" fmla="*/ 85 w 485"/>
              <a:gd name="T41" fmla="*/ 265 h 465"/>
              <a:gd name="T42" fmla="*/ 65 w 485"/>
              <a:gd name="T43" fmla="*/ 261 h 465"/>
              <a:gd name="T44" fmla="*/ 51 w 485"/>
              <a:gd name="T45" fmla="*/ 247 h 465"/>
              <a:gd name="T46" fmla="*/ 75 w 485"/>
              <a:gd name="T47" fmla="*/ 254 h 465"/>
              <a:gd name="T48" fmla="*/ 484 w 485"/>
              <a:gd name="T49" fmla="*/ 48 h 465"/>
              <a:gd name="T50" fmla="*/ 452 w 485"/>
              <a:gd name="T51" fmla="*/ 19 h 465"/>
              <a:gd name="T52" fmla="*/ 413 w 485"/>
              <a:gd name="T53" fmla="*/ 2 h 465"/>
              <a:gd name="T54" fmla="*/ 392 w 485"/>
              <a:gd name="T55" fmla="*/ 8 h 465"/>
              <a:gd name="T56" fmla="*/ 377 w 485"/>
              <a:gd name="T57" fmla="*/ 37 h 465"/>
              <a:gd name="T58" fmla="*/ 263 w 485"/>
              <a:gd name="T59" fmla="*/ 203 h 465"/>
              <a:gd name="T60" fmla="*/ 245 w 485"/>
              <a:gd name="T61" fmla="*/ 222 h 465"/>
              <a:gd name="T62" fmla="*/ 243 w 485"/>
              <a:gd name="T63" fmla="*/ 233 h 465"/>
              <a:gd name="T64" fmla="*/ 224 w 485"/>
              <a:gd name="T65" fmla="*/ 266 h 465"/>
              <a:gd name="T66" fmla="*/ 202 w 485"/>
              <a:gd name="T67" fmla="*/ 300 h 465"/>
              <a:gd name="T68" fmla="*/ 186 w 485"/>
              <a:gd name="T69" fmla="*/ 322 h 465"/>
              <a:gd name="T70" fmla="*/ 158 w 485"/>
              <a:gd name="T71" fmla="*/ 291 h 465"/>
              <a:gd name="T72" fmla="*/ 128 w 485"/>
              <a:gd name="T73" fmla="*/ 257 h 465"/>
              <a:gd name="T74" fmla="*/ 109 w 485"/>
              <a:gd name="T75" fmla="*/ 232 h 465"/>
              <a:gd name="T76" fmla="*/ 96 w 485"/>
              <a:gd name="T77" fmla="*/ 218 h 465"/>
              <a:gd name="T78" fmla="*/ 95 w 485"/>
              <a:gd name="T79" fmla="*/ 217 h 465"/>
              <a:gd name="T80" fmla="*/ 69 w 485"/>
              <a:gd name="T81" fmla="*/ 201 h 465"/>
              <a:gd name="T82" fmla="*/ 52 w 485"/>
              <a:gd name="T83" fmla="*/ 218 h 465"/>
              <a:gd name="T84" fmla="*/ 41 w 485"/>
              <a:gd name="T85" fmla="*/ 228 h 465"/>
              <a:gd name="T86" fmla="*/ 24 w 485"/>
              <a:gd name="T87" fmla="*/ 230 h 465"/>
              <a:gd name="T88" fmla="*/ 3 w 485"/>
              <a:gd name="T89" fmla="*/ 250 h 465"/>
              <a:gd name="T90" fmla="*/ 32 w 485"/>
              <a:gd name="T91" fmla="*/ 286 h 465"/>
              <a:gd name="T92" fmla="*/ 49 w 485"/>
              <a:gd name="T93" fmla="*/ 305 h 465"/>
              <a:gd name="T94" fmla="*/ 80 w 485"/>
              <a:gd name="T95" fmla="*/ 340 h 465"/>
              <a:gd name="T96" fmla="*/ 100 w 485"/>
              <a:gd name="T97" fmla="*/ 364 h 465"/>
              <a:gd name="T98" fmla="*/ 118 w 485"/>
              <a:gd name="T99" fmla="*/ 381 h 465"/>
              <a:gd name="T100" fmla="*/ 126 w 485"/>
              <a:gd name="T101" fmla="*/ 391 h 465"/>
              <a:gd name="T102" fmla="*/ 181 w 485"/>
              <a:gd name="T103" fmla="*/ 458 h 465"/>
              <a:gd name="T104" fmla="*/ 208 w 485"/>
              <a:gd name="T105" fmla="*/ 455 h 465"/>
              <a:gd name="T106" fmla="*/ 235 w 485"/>
              <a:gd name="T107" fmla="*/ 429 h 465"/>
              <a:gd name="T108" fmla="*/ 259 w 485"/>
              <a:gd name="T109" fmla="*/ 398 h 465"/>
              <a:gd name="T110" fmla="*/ 279 w 485"/>
              <a:gd name="T111" fmla="*/ 370 h 465"/>
              <a:gd name="T112" fmla="*/ 290 w 485"/>
              <a:gd name="T113" fmla="*/ 350 h 465"/>
              <a:gd name="T114" fmla="*/ 310 w 485"/>
              <a:gd name="T115" fmla="*/ 317 h 465"/>
              <a:gd name="T116" fmla="*/ 326 w 485"/>
              <a:gd name="T117" fmla="*/ 290 h 465"/>
              <a:gd name="T118" fmla="*/ 335 w 485"/>
              <a:gd name="T119" fmla="*/ 276 h 465"/>
              <a:gd name="T120" fmla="*/ 376 w 485"/>
              <a:gd name="T121" fmla="*/ 216 h 465"/>
              <a:gd name="T122" fmla="*/ 484 w 485"/>
              <a:gd name="T123" fmla="*/ 48 h 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85" h="465">
                <a:moveTo>
                  <a:pt x="308" y="237"/>
                </a:moveTo>
                <a:cubicBezTo>
                  <a:pt x="308" y="237"/>
                  <a:pt x="308" y="237"/>
                  <a:pt x="308" y="237"/>
                </a:cubicBezTo>
                <a:cubicBezTo>
                  <a:pt x="306" y="232"/>
                  <a:pt x="304" y="228"/>
                  <a:pt x="302" y="223"/>
                </a:cubicBezTo>
                <a:cubicBezTo>
                  <a:pt x="303" y="222"/>
                  <a:pt x="305" y="222"/>
                  <a:pt x="306" y="221"/>
                </a:cubicBezTo>
                <a:cubicBezTo>
                  <a:pt x="307" y="227"/>
                  <a:pt x="308" y="232"/>
                  <a:pt x="308" y="237"/>
                </a:cubicBezTo>
                <a:moveTo>
                  <a:pt x="285" y="274"/>
                </a:moveTo>
                <a:cubicBezTo>
                  <a:pt x="280" y="278"/>
                  <a:pt x="284" y="285"/>
                  <a:pt x="278" y="288"/>
                </a:cubicBezTo>
                <a:cubicBezTo>
                  <a:pt x="278" y="286"/>
                  <a:pt x="278" y="284"/>
                  <a:pt x="277" y="283"/>
                </a:cubicBezTo>
                <a:cubicBezTo>
                  <a:pt x="277" y="278"/>
                  <a:pt x="276" y="273"/>
                  <a:pt x="275" y="268"/>
                </a:cubicBezTo>
                <a:cubicBezTo>
                  <a:pt x="274" y="260"/>
                  <a:pt x="274" y="259"/>
                  <a:pt x="280" y="252"/>
                </a:cubicBezTo>
                <a:cubicBezTo>
                  <a:pt x="281" y="260"/>
                  <a:pt x="283" y="266"/>
                  <a:pt x="285" y="273"/>
                </a:cubicBezTo>
                <a:cubicBezTo>
                  <a:pt x="285" y="274"/>
                  <a:pt x="285" y="274"/>
                  <a:pt x="285" y="274"/>
                </a:cubicBezTo>
                <a:moveTo>
                  <a:pt x="256" y="324"/>
                </a:moveTo>
                <a:cubicBezTo>
                  <a:pt x="256" y="324"/>
                  <a:pt x="255" y="324"/>
                  <a:pt x="255" y="324"/>
                </a:cubicBezTo>
                <a:cubicBezTo>
                  <a:pt x="254" y="320"/>
                  <a:pt x="253" y="316"/>
                  <a:pt x="252" y="312"/>
                </a:cubicBezTo>
                <a:cubicBezTo>
                  <a:pt x="251" y="309"/>
                  <a:pt x="250" y="307"/>
                  <a:pt x="249" y="304"/>
                </a:cubicBezTo>
                <a:cubicBezTo>
                  <a:pt x="248" y="301"/>
                  <a:pt x="251" y="300"/>
                  <a:pt x="251" y="297"/>
                </a:cubicBezTo>
                <a:cubicBezTo>
                  <a:pt x="254" y="306"/>
                  <a:pt x="255" y="315"/>
                  <a:pt x="256" y="324"/>
                </a:cubicBezTo>
                <a:moveTo>
                  <a:pt x="230" y="366"/>
                </a:moveTo>
                <a:cubicBezTo>
                  <a:pt x="228" y="367"/>
                  <a:pt x="227" y="369"/>
                  <a:pt x="225" y="371"/>
                </a:cubicBezTo>
                <a:cubicBezTo>
                  <a:pt x="225" y="371"/>
                  <a:pt x="224" y="370"/>
                  <a:pt x="224" y="370"/>
                </a:cubicBezTo>
                <a:cubicBezTo>
                  <a:pt x="223" y="370"/>
                  <a:pt x="223" y="369"/>
                  <a:pt x="223" y="369"/>
                </a:cubicBezTo>
                <a:cubicBezTo>
                  <a:pt x="222" y="365"/>
                  <a:pt x="221" y="361"/>
                  <a:pt x="220" y="358"/>
                </a:cubicBezTo>
                <a:cubicBezTo>
                  <a:pt x="219" y="354"/>
                  <a:pt x="219" y="352"/>
                  <a:pt x="221" y="349"/>
                </a:cubicBezTo>
                <a:cubicBezTo>
                  <a:pt x="224" y="346"/>
                  <a:pt x="225" y="342"/>
                  <a:pt x="228" y="338"/>
                </a:cubicBezTo>
                <a:cubicBezTo>
                  <a:pt x="229" y="343"/>
                  <a:pt x="230" y="348"/>
                  <a:pt x="231" y="352"/>
                </a:cubicBezTo>
                <a:cubicBezTo>
                  <a:pt x="231" y="354"/>
                  <a:pt x="231" y="356"/>
                  <a:pt x="232" y="357"/>
                </a:cubicBezTo>
                <a:cubicBezTo>
                  <a:pt x="233" y="361"/>
                  <a:pt x="232" y="363"/>
                  <a:pt x="230" y="366"/>
                </a:cubicBezTo>
                <a:moveTo>
                  <a:pt x="160" y="348"/>
                </a:moveTo>
                <a:cubicBezTo>
                  <a:pt x="152" y="347"/>
                  <a:pt x="145" y="346"/>
                  <a:pt x="138" y="344"/>
                </a:cubicBezTo>
                <a:cubicBezTo>
                  <a:pt x="137" y="344"/>
                  <a:pt x="137" y="344"/>
                  <a:pt x="137" y="344"/>
                </a:cubicBezTo>
                <a:cubicBezTo>
                  <a:pt x="134" y="338"/>
                  <a:pt x="127" y="339"/>
                  <a:pt x="124" y="332"/>
                </a:cubicBezTo>
                <a:cubicBezTo>
                  <a:pt x="126" y="333"/>
                  <a:pt x="128" y="333"/>
                  <a:pt x="130" y="334"/>
                </a:cubicBezTo>
                <a:cubicBezTo>
                  <a:pt x="135" y="335"/>
                  <a:pt x="140" y="337"/>
                  <a:pt x="145" y="338"/>
                </a:cubicBezTo>
                <a:cubicBezTo>
                  <a:pt x="153" y="340"/>
                  <a:pt x="154" y="340"/>
                  <a:pt x="160" y="348"/>
                </a:cubicBezTo>
                <a:moveTo>
                  <a:pt x="121" y="304"/>
                </a:moveTo>
                <a:cubicBezTo>
                  <a:pt x="112" y="303"/>
                  <a:pt x="102" y="300"/>
                  <a:pt x="93" y="297"/>
                </a:cubicBezTo>
                <a:cubicBezTo>
                  <a:pt x="93" y="296"/>
                  <a:pt x="93" y="296"/>
                  <a:pt x="93" y="296"/>
                </a:cubicBezTo>
                <a:cubicBezTo>
                  <a:pt x="98" y="296"/>
                  <a:pt x="102" y="297"/>
                  <a:pt x="106" y="298"/>
                </a:cubicBezTo>
                <a:cubicBezTo>
                  <a:pt x="109" y="298"/>
                  <a:pt x="111" y="299"/>
                  <a:pt x="114" y="299"/>
                </a:cubicBezTo>
                <a:cubicBezTo>
                  <a:pt x="117" y="299"/>
                  <a:pt x="118" y="302"/>
                  <a:pt x="121" y="304"/>
                </a:cubicBezTo>
                <a:moveTo>
                  <a:pt x="85" y="265"/>
                </a:moveTo>
                <a:cubicBezTo>
                  <a:pt x="80" y="264"/>
                  <a:pt x="75" y="263"/>
                  <a:pt x="70" y="262"/>
                </a:cubicBezTo>
                <a:cubicBezTo>
                  <a:pt x="69" y="262"/>
                  <a:pt x="67" y="261"/>
                  <a:pt x="65" y="261"/>
                </a:cubicBezTo>
                <a:cubicBezTo>
                  <a:pt x="61" y="261"/>
                  <a:pt x="59" y="259"/>
                  <a:pt x="57" y="255"/>
                </a:cubicBezTo>
                <a:cubicBezTo>
                  <a:pt x="55" y="253"/>
                  <a:pt x="53" y="250"/>
                  <a:pt x="51" y="247"/>
                </a:cubicBezTo>
                <a:cubicBezTo>
                  <a:pt x="57" y="248"/>
                  <a:pt x="62" y="249"/>
                  <a:pt x="67" y="250"/>
                </a:cubicBezTo>
                <a:cubicBezTo>
                  <a:pt x="71" y="250"/>
                  <a:pt x="73" y="251"/>
                  <a:pt x="75" y="254"/>
                </a:cubicBezTo>
                <a:cubicBezTo>
                  <a:pt x="78" y="258"/>
                  <a:pt x="82" y="261"/>
                  <a:pt x="85" y="265"/>
                </a:cubicBezTo>
                <a:moveTo>
                  <a:pt x="484" y="48"/>
                </a:moveTo>
                <a:cubicBezTo>
                  <a:pt x="482" y="41"/>
                  <a:pt x="476" y="35"/>
                  <a:pt x="468" y="34"/>
                </a:cubicBezTo>
                <a:cubicBezTo>
                  <a:pt x="465" y="34"/>
                  <a:pt x="455" y="20"/>
                  <a:pt x="452" y="19"/>
                </a:cubicBezTo>
                <a:cubicBezTo>
                  <a:pt x="443" y="16"/>
                  <a:pt x="442" y="23"/>
                  <a:pt x="435" y="17"/>
                </a:cubicBezTo>
                <a:cubicBezTo>
                  <a:pt x="428" y="12"/>
                  <a:pt x="421" y="5"/>
                  <a:pt x="413" y="2"/>
                </a:cubicBezTo>
                <a:cubicBezTo>
                  <a:pt x="409" y="1"/>
                  <a:pt x="405" y="0"/>
                  <a:pt x="402" y="0"/>
                </a:cubicBezTo>
                <a:cubicBezTo>
                  <a:pt x="398" y="1"/>
                  <a:pt x="394" y="4"/>
                  <a:pt x="392" y="8"/>
                </a:cubicBezTo>
                <a:cubicBezTo>
                  <a:pt x="389" y="12"/>
                  <a:pt x="387" y="17"/>
                  <a:pt x="385" y="21"/>
                </a:cubicBezTo>
                <a:cubicBezTo>
                  <a:pt x="382" y="26"/>
                  <a:pt x="380" y="32"/>
                  <a:pt x="377" y="37"/>
                </a:cubicBezTo>
                <a:cubicBezTo>
                  <a:pt x="376" y="39"/>
                  <a:pt x="272" y="193"/>
                  <a:pt x="271" y="194"/>
                </a:cubicBezTo>
                <a:cubicBezTo>
                  <a:pt x="268" y="197"/>
                  <a:pt x="265" y="200"/>
                  <a:pt x="263" y="203"/>
                </a:cubicBezTo>
                <a:cubicBezTo>
                  <a:pt x="260" y="206"/>
                  <a:pt x="258" y="210"/>
                  <a:pt x="256" y="213"/>
                </a:cubicBezTo>
                <a:cubicBezTo>
                  <a:pt x="254" y="211"/>
                  <a:pt x="245" y="218"/>
                  <a:pt x="245" y="222"/>
                </a:cubicBezTo>
                <a:cubicBezTo>
                  <a:pt x="245" y="224"/>
                  <a:pt x="244" y="227"/>
                  <a:pt x="244" y="230"/>
                </a:cubicBezTo>
                <a:cubicBezTo>
                  <a:pt x="244" y="231"/>
                  <a:pt x="244" y="232"/>
                  <a:pt x="243" y="233"/>
                </a:cubicBezTo>
                <a:cubicBezTo>
                  <a:pt x="241" y="237"/>
                  <a:pt x="239" y="240"/>
                  <a:pt x="237" y="243"/>
                </a:cubicBezTo>
                <a:cubicBezTo>
                  <a:pt x="233" y="251"/>
                  <a:pt x="228" y="258"/>
                  <a:pt x="224" y="266"/>
                </a:cubicBezTo>
                <a:cubicBezTo>
                  <a:pt x="218" y="275"/>
                  <a:pt x="212" y="284"/>
                  <a:pt x="205" y="293"/>
                </a:cubicBezTo>
                <a:cubicBezTo>
                  <a:pt x="204" y="295"/>
                  <a:pt x="203" y="298"/>
                  <a:pt x="202" y="300"/>
                </a:cubicBezTo>
                <a:cubicBezTo>
                  <a:pt x="199" y="305"/>
                  <a:pt x="197" y="310"/>
                  <a:pt x="192" y="314"/>
                </a:cubicBezTo>
                <a:cubicBezTo>
                  <a:pt x="190" y="316"/>
                  <a:pt x="188" y="319"/>
                  <a:pt x="186" y="322"/>
                </a:cubicBezTo>
                <a:cubicBezTo>
                  <a:pt x="183" y="319"/>
                  <a:pt x="180" y="316"/>
                  <a:pt x="178" y="313"/>
                </a:cubicBezTo>
                <a:cubicBezTo>
                  <a:pt x="171" y="306"/>
                  <a:pt x="164" y="299"/>
                  <a:pt x="158" y="291"/>
                </a:cubicBezTo>
                <a:cubicBezTo>
                  <a:pt x="150" y="282"/>
                  <a:pt x="142" y="273"/>
                  <a:pt x="134" y="263"/>
                </a:cubicBezTo>
                <a:cubicBezTo>
                  <a:pt x="132" y="261"/>
                  <a:pt x="130" y="259"/>
                  <a:pt x="128" y="257"/>
                </a:cubicBezTo>
                <a:cubicBezTo>
                  <a:pt x="124" y="253"/>
                  <a:pt x="119" y="248"/>
                  <a:pt x="116" y="243"/>
                </a:cubicBezTo>
                <a:cubicBezTo>
                  <a:pt x="114" y="239"/>
                  <a:pt x="112" y="235"/>
                  <a:pt x="109" y="232"/>
                </a:cubicBezTo>
                <a:cubicBezTo>
                  <a:pt x="106" y="228"/>
                  <a:pt x="103" y="226"/>
                  <a:pt x="100" y="223"/>
                </a:cubicBezTo>
                <a:cubicBezTo>
                  <a:pt x="98" y="221"/>
                  <a:pt x="97" y="220"/>
                  <a:pt x="96" y="218"/>
                </a:cubicBezTo>
                <a:cubicBezTo>
                  <a:pt x="91" y="210"/>
                  <a:pt x="110" y="237"/>
                  <a:pt x="104" y="230"/>
                </a:cubicBezTo>
                <a:cubicBezTo>
                  <a:pt x="100" y="226"/>
                  <a:pt x="98" y="221"/>
                  <a:pt x="95" y="217"/>
                </a:cubicBezTo>
                <a:cubicBezTo>
                  <a:pt x="92" y="213"/>
                  <a:pt x="89" y="210"/>
                  <a:pt x="86" y="207"/>
                </a:cubicBezTo>
                <a:cubicBezTo>
                  <a:pt x="81" y="201"/>
                  <a:pt x="75" y="201"/>
                  <a:pt x="69" y="201"/>
                </a:cubicBezTo>
                <a:cubicBezTo>
                  <a:pt x="62" y="201"/>
                  <a:pt x="57" y="204"/>
                  <a:pt x="55" y="210"/>
                </a:cubicBezTo>
                <a:cubicBezTo>
                  <a:pt x="54" y="213"/>
                  <a:pt x="53" y="215"/>
                  <a:pt x="52" y="218"/>
                </a:cubicBezTo>
                <a:cubicBezTo>
                  <a:pt x="52" y="219"/>
                  <a:pt x="51" y="220"/>
                  <a:pt x="50" y="221"/>
                </a:cubicBezTo>
                <a:cubicBezTo>
                  <a:pt x="47" y="223"/>
                  <a:pt x="44" y="225"/>
                  <a:pt x="41" y="228"/>
                </a:cubicBezTo>
                <a:cubicBezTo>
                  <a:pt x="38" y="231"/>
                  <a:pt x="34" y="233"/>
                  <a:pt x="29" y="232"/>
                </a:cubicBezTo>
                <a:cubicBezTo>
                  <a:pt x="27" y="231"/>
                  <a:pt x="26" y="231"/>
                  <a:pt x="24" y="230"/>
                </a:cubicBezTo>
                <a:cubicBezTo>
                  <a:pt x="16" y="229"/>
                  <a:pt x="9" y="229"/>
                  <a:pt x="5" y="235"/>
                </a:cubicBezTo>
                <a:cubicBezTo>
                  <a:pt x="2" y="239"/>
                  <a:pt x="0" y="244"/>
                  <a:pt x="3" y="250"/>
                </a:cubicBezTo>
                <a:cubicBezTo>
                  <a:pt x="6" y="256"/>
                  <a:pt x="9" y="256"/>
                  <a:pt x="19" y="269"/>
                </a:cubicBezTo>
                <a:cubicBezTo>
                  <a:pt x="23" y="274"/>
                  <a:pt x="28" y="280"/>
                  <a:pt x="32" y="286"/>
                </a:cubicBezTo>
                <a:cubicBezTo>
                  <a:pt x="36" y="290"/>
                  <a:pt x="39" y="295"/>
                  <a:pt x="43" y="299"/>
                </a:cubicBezTo>
                <a:cubicBezTo>
                  <a:pt x="45" y="301"/>
                  <a:pt x="47" y="303"/>
                  <a:pt x="49" y="305"/>
                </a:cubicBezTo>
                <a:cubicBezTo>
                  <a:pt x="53" y="309"/>
                  <a:pt x="57" y="313"/>
                  <a:pt x="60" y="317"/>
                </a:cubicBezTo>
                <a:cubicBezTo>
                  <a:pt x="66" y="325"/>
                  <a:pt x="73" y="332"/>
                  <a:pt x="80" y="340"/>
                </a:cubicBezTo>
                <a:cubicBezTo>
                  <a:pt x="83" y="343"/>
                  <a:pt x="86" y="346"/>
                  <a:pt x="89" y="350"/>
                </a:cubicBezTo>
                <a:cubicBezTo>
                  <a:pt x="92" y="354"/>
                  <a:pt x="95" y="359"/>
                  <a:pt x="100" y="364"/>
                </a:cubicBezTo>
                <a:cubicBezTo>
                  <a:pt x="104" y="367"/>
                  <a:pt x="108" y="372"/>
                  <a:pt x="113" y="376"/>
                </a:cubicBezTo>
                <a:cubicBezTo>
                  <a:pt x="114" y="378"/>
                  <a:pt x="117" y="379"/>
                  <a:pt x="118" y="381"/>
                </a:cubicBezTo>
                <a:cubicBezTo>
                  <a:pt x="119" y="385"/>
                  <a:pt x="121" y="388"/>
                  <a:pt x="125" y="390"/>
                </a:cubicBezTo>
                <a:cubicBezTo>
                  <a:pt x="125" y="390"/>
                  <a:pt x="125" y="391"/>
                  <a:pt x="126" y="391"/>
                </a:cubicBezTo>
                <a:cubicBezTo>
                  <a:pt x="143" y="411"/>
                  <a:pt x="159" y="432"/>
                  <a:pt x="176" y="452"/>
                </a:cubicBezTo>
                <a:cubicBezTo>
                  <a:pt x="178" y="454"/>
                  <a:pt x="179" y="456"/>
                  <a:pt x="181" y="458"/>
                </a:cubicBezTo>
                <a:cubicBezTo>
                  <a:pt x="184" y="461"/>
                  <a:pt x="187" y="463"/>
                  <a:pt x="191" y="464"/>
                </a:cubicBezTo>
                <a:cubicBezTo>
                  <a:pt x="198" y="465"/>
                  <a:pt x="205" y="461"/>
                  <a:pt x="208" y="455"/>
                </a:cubicBezTo>
                <a:cubicBezTo>
                  <a:pt x="209" y="453"/>
                  <a:pt x="217" y="448"/>
                  <a:pt x="220" y="446"/>
                </a:cubicBezTo>
                <a:cubicBezTo>
                  <a:pt x="225" y="442"/>
                  <a:pt x="235" y="430"/>
                  <a:pt x="235" y="429"/>
                </a:cubicBezTo>
                <a:cubicBezTo>
                  <a:pt x="241" y="426"/>
                  <a:pt x="255" y="405"/>
                  <a:pt x="254" y="404"/>
                </a:cubicBezTo>
                <a:cubicBezTo>
                  <a:pt x="256" y="402"/>
                  <a:pt x="257" y="400"/>
                  <a:pt x="259" y="398"/>
                </a:cubicBezTo>
                <a:cubicBezTo>
                  <a:pt x="263" y="393"/>
                  <a:pt x="267" y="388"/>
                  <a:pt x="270" y="382"/>
                </a:cubicBezTo>
                <a:cubicBezTo>
                  <a:pt x="273" y="378"/>
                  <a:pt x="276" y="374"/>
                  <a:pt x="279" y="370"/>
                </a:cubicBezTo>
                <a:cubicBezTo>
                  <a:pt x="280" y="367"/>
                  <a:pt x="281" y="365"/>
                  <a:pt x="282" y="363"/>
                </a:cubicBezTo>
                <a:cubicBezTo>
                  <a:pt x="285" y="358"/>
                  <a:pt x="287" y="354"/>
                  <a:pt x="290" y="350"/>
                </a:cubicBezTo>
                <a:cubicBezTo>
                  <a:pt x="295" y="343"/>
                  <a:pt x="300" y="336"/>
                  <a:pt x="304" y="327"/>
                </a:cubicBezTo>
                <a:cubicBezTo>
                  <a:pt x="306" y="324"/>
                  <a:pt x="308" y="321"/>
                  <a:pt x="310" y="317"/>
                </a:cubicBezTo>
                <a:cubicBezTo>
                  <a:pt x="314" y="313"/>
                  <a:pt x="317" y="309"/>
                  <a:pt x="320" y="304"/>
                </a:cubicBezTo>
                <a:cubicBezTo>
                  <a:pt x="322" y="299"/>
                  <a:pt x="324" y="295"/>
                  <a:pt x="326" y="290"/>
                </a:cubicBezTo>
                <a:cubicBezTo>
                  <a:pt x="327" y="288"/>
                  <a:pt x="328" y="285"/>
                  <a:pt x="330" y="284"/>
                </a:cubicBezTo>
                <a:cubicBezTo>
                  <a:pt x="333" y="282"/>
                  <a:pt x="335" y="280"/>
                  <a:pt x="335" y="276"/>
                </a:cubicBezTo>
                <a:cubicBezTo>
                  <a:pt x="335" y="276"/>
                  <a:pt x="336" y="275"/>
                  <a:pt x="336" y="275"/>
                </a:cubicBezTo>
                <a:cubicBezTo>
                  <a:pt x="349" y="255"/>
                  <a:pt x="363" y="236"/>
                  <a:pt x="376" y="216"/>
                </a:cubicBezTo>
                <a:cubicBezTo>
                  <a:pt x="377" y="214"/>
                  <a:pt x="481" y="60"/>
                  <a:pt x="482" y="58"/>
                </a:cubicBezTo>
                <a:cubicBezTo>
                  <a:pt x="484" y="55"/>
                  <a:pt x="485" y="52"/>
                  <a:pt x="484" y="48"/>
                </a:cubicBezTo>
              </a:path>
            </a:pathLst>
          </a:custGeom>
          <a:solidFill>
            <a:srgbClr val="EC660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de-DE" sz="2400"/>
          </a:p>
        </p:txBody>
      </p:sp>
      <p:sp>
        <p:nvSpPr>
          <p:cNvPr id="29" name="Freeform 25"/>
          <p:cNvSpPr>
            <a:spLocks noEditPoints="1"/>
          </p:cNvSpPr>
          <p:nvPr/>
        </p:nvSpPr>
        <p:spPr bwMode="auto">
          <a:xfrm>
            <a:off x="3126318" y="3128435"/>
            <a:ext cx="472017" cy="488951"/>
          </a:xfrm>
          <a:custGeom>
            <a:avLst/>
            <a:gdLst>
              <a:gd name="T0" fmla="*/ 260 w 363"/>
              <a:gd name="T1" fmla="*/ 277 h 376"/>
              <a:gd name="T2" fmla="*/ 277 w 363"/>
              <a:gd name="T3" fmla="*/ 278 h 376"/>
              <a:gd name="T4" fmla="*/ 260 w 363"/>
              <a:gd name="T5" fmla="*/ 276 h 376"/>
              <a:gd name="T6" fmla="*/ 102 w 363"/>
              <a:gd name="T7" fmla="*/ 265 h 376"/>
              <a:gd name="T8" fmla="*/ 100 w 363"/>
              <a:gd name="T9" fmla="*/ 282 h 376"/>
              <a:gd name="T10" fmla="*/ 103 w 363"/>
              <a:gd name="T11" fmla="*/ 269 h 376"/>
              <a:gd name="T12" fmla="*/ 142 w 363"/>
              <a:gd name="T13" fmla="*/ 243 h 376"/>
              <a:gd name="T14" fmla="*/ 151 w 363"/>
              <a:gd name="T15" fmla="*/ 234 h 376"/>
              <a:gd name="T16" fmla="*/ 144 w 363"/>
              <a:gd name="T17" fmla="*/ 226 h 376"/>
              <a:gd name="T18" fmla="*/ 208 w 363"/>
              <a:gd name="T19" fmla="*/ 228 h 376"/>
              <a:gd name="T20" fmla="*/ 215 w 363"/>
              <a:gd name="T21" fmla="*/ 233 h 376"/>
              <a:gd name="T22" fmla="*/ 239 w 363"/>
              <a:gd name="T23" fmla="*/ 237 h 376"/>
              <a:gd name="T24" fmla="*/ 214 w 363"/>
              <a:gd name="T25" fmla="*/ 223 h 376"/>
              <a:gd name="T26" fmla="*/ 208 w 363"/>
              <a:gd name="T27" fmla="*/ 228 h 376"/>
              <a:gd name="T28" fmla="*/ 90 w 363"/>
              <a:gd name="T29" fmla="*/ 119 h 376"/>
              <a:gd name="T30" fmla="*/ 108 w 363"/>
              <a:gd name="T31" fmla="*/ 134 h 376"/>
              <a:gd name="T32" fmla="*/ 132 w 363"/>
              <a:gd name="T33" fmla="*/ 139 h 376"/>
              <a:gd name="T34" fmla="*/ 117 w 363"/>
              <a:gd name="T35" fmla="*/ 125 h 376"/>
              <a:gd name="T36" fmla="*/ 97 w 363"/>
              <a:gd name="T37" fmla="*/ 119 h 376"/>
              <a:gd name="T38" fmla="*/ 112 w 363"/>
              <a:gd name="T39" fmla="*/ 194 h 376"/>
              <a:gd name="T40" fmla="*/ 63 w 363"/>
              <a:gd name="T41" fmla="*/ 148 h 376"/>
              <a:gd name="T42" fmla="*/ 6 w 363"/>
              <a:gd name="T43" fmla="*/ 89 h 376"/>
              <a:gd name="T44" fmla="*/ 26 w 363"/>
              <a:gd name="T45" fmla="*/ 60 h 376"/>
              <a:gd name="T46" fmla="*/ 45 w 363"/>
              <a:gd name="T47" fmla="*/ 39 h 376"/>
              <a:gd name="T48" fmla="*/ 56 w 363"/>
              <a:gd name="T49" fmla="*/ 22 h 376"/>
              <a:gd name="T50" fmla="*/ 74 w 363"/>
              <a:gd name="T51" fmla="*/ 19 h 376"/>
              <a:gd name="T52" fmla="*/ 97 w 363"/>
              <a:gd name="T53" fmla="*/ 44 h 376"/>
              <a:gd name="T54" fmla="*/ 121 w 363"/>
              <a:gd name="T55" fmla="*/ 70 h 376"/>
              <a:gd name="T56" fmla="*/ 161 w 363"/>
              <a:gd name="T57" fmla="*/ 112 h 376"/>
              <a:gd name="T58" fmla="*/ 177 w 363"/>
              <a:gd name="T59" fmla="*/ 124 h 376"/>
              <a:gd name="T60" fmla="*/ 228 w 363"/>
              <a:gd name="T61" fmla="*/ 70 h 376"/>
              <a:gd name="T62" fmla="*/ 299 w 363"/>
              <a:gd name="T63" fmla="*/ 5 h 376"/>
              <a:gd name="T64" fmla="*/ 324 w 363"/>
              <a:gd name="T65" fmla="*/ 11 h 376"/>
              <a:gd name="T66" fmla="*/ 339 w 363"/>
              <a:gd name="T67" fmla="*/ 41 h 376"/>
              <a:gd name="T68" fmla="*/ 351 w 363"/>
              <a:gd name="T69" fmla="*/ 50 h 376"/>
              <a:gd name="T70" fmla="*/ 352 w 363"/>
              <a:gd name="T71" fmla="*/ 86 h 376"/>
              <a:gd name="T72" fmla="*/ 312 w 363"/>
              <a:gd name="T73" fmla="*/ 123 h 376"/>
              <a:gd name="T74" fmla="*/ 286 w 363"/>
              <a:gd name="T75" fmla="*/ 147 h 376"/>
              <a:gd name="T76" fmla="*/ 248 w 363"/>
              <a:gd name="T77" fmla="*/ 186 h 376"/>
              <a:gd name="T78" fmla="*/ 254 w 363"/>
              <a:gd name="T79" fmla="*/ 199 h 376"/>
              <a:gd name="T80" fmla="*/ 293 w 363"/>
              <a:gd name="T81" fmla="*/ 227 h 376"/>
              <a:gd name="T82" fmla="*/ 297 w 363"/>
              <a:gd name="T83" fmla="*/ 240 h 376"/>
              <a:gd name="T84" fmla="*/ 338 w 363"/>
              <a:gd name="T85" fmla="*/ 279 h 376"/>
              <a:gd name="T86" fmla="*/ 362 w 363"/>
              <a:gd name="T87" fmla="*/ 311 h 376"/>
              <a:gd name="T88" fmla="*/ 346 w 363"/>
              <a:gd name="T89" fmla="*/ 330 h 376"/>
              <a:gd name="T90" fmla="*/ 317 w 363"/>
              <a:gd name="T91" fmla="*/ 364 h 376"/>
              <a:gd name="T92" fmla="*/ 291 w 363"/>
              <a:gd name="T93" fmla="*/ 371 h 376"/>
              <a:gd name="T94" fmla="*/ 230 w 363"/>
              <a:gd name="T95" fmla="*/ 305 h 376"/>
              <a:gd name="T96" fmla="*/ 212 w 363"/>
              <a:gd name="T97" fmla="*/ 288 h 376"/>
              <a:gd name="T98" fmla="*/ 201 w 363"/>
              <a:gd name="T99" fmla="*/ 276 h 376"/>
              <a:gd name="T100" fmla="*/ 179 w 363"/>
              <a:gd name="T101" fmla="*/ 259 h 376"/>
              <a:gd name="T102" fmla="*/ 163 w 363"/>
              <a:gd name="T103" fmla="*/ 290 h 376"/>
              <a:gd name="T104" fmla="*/ 152 w 363"/>
              <a:gd name="T105" fmla="*/ 298 h 376"/>
              <a:gd name="T106" fmla="*/ 149 w 363"/>
              <a:gd name="T107" fmla="*/ 291 h 376"/>
              <a:gd name="T108" fmla="*/ 104 w 363"/>
              <a:gd name="T109" fmla="*/ 337 h 376"/>
              <a:gd name="T110" fmla="*/ 74 w 363"/>
              <a:gd name="T111" fmla="*/ 366 h 376"/>
              <a:gd name="T112" fmla="*/ 45 w 363"/>
              <a:gd name="T113" fmla="*/ 349 h 376"/>
              <a:gd name="T114" fmla="*/ 28 w 363"/>
              <a:gd name="T115" fmla="*/ 340 h 376"/>
              <a:gd name="T116" fmla="*/ 18 w 363"/>
              <a:gd name="T117" fmla="*/ 331 h 376"/>
              <a:gd name="T118" fmla="*/ 3 w 363"/>
              <a:gd name="T119" fmla="*/ 312 h 376"/>
              <a:gd name="T120" fmla="*/ 44 w 363"/>
              <a:gd name="T121" fmla="*/ 265 h 376"/>
              <a:gd name="T122" fmla="*/ 91 w 363"/>
              <a:gd name="T123" fmla="*/ 216 h 376"/>
              <a:gd name="T124" fmla="*/ 106 w 363"/>
              <a:gd name="T125" fmla="*/ 201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3" h="376">
                <a:moveTo>
                  <a:pt x="260" y="276"/>
                </a:moveTo>
                <a:cubicBezTo>
                  <a:pt x="260" y="276"/>
                  <a:pt x="260" y="276"/>
                  <a:pt x="260" y="277"/>
                </a:cubicBezTo>
                <a:cubicBezTo>
                  <a:pt x="266" y="278"/>
                  <a:pt x="272" y="280"/>
                  <a:pt x="279" y="282"/>
                </a:cubicBezTo>
                <a:cubicBezTo>
                  <a:pt x="278" y="280"/>
                  <a:pt x="278" y="279"/>
                  <a:pt x="277" y="278"/>
                </a:cubicBezTo>
                <a:cubicBezTo>
                  <a:pt x="277" y="277"/>
                  <a:pt x="276" y="276"/>
                  <a:pt x="275" y="276"/>
                </a:cubicBezTo>
                <a:cubicBezTo>
                  <a:pt x="270" y="276"/>
                  <a:pt x="265" y="276"/>
                  <a:pt x="260" y="276"/>
                </a:cubicBezTo>
                <a:moveTo>
                  <a:pt x="103" y="265"/>
                </a:moveTo>
                <a:cubicBezTo>
                  <a:pt x="103" y="265"/>
                  <a:pt x="102" y="265"/>
                  <a:pt x="102" y="265"/>
                </a:cubicBezTo>
                <a:cubicBezTo>
                  <a:pt x="101" y="271"/>
                  <a:pt x="99" y="276"/>
                  <a:pt x="97" y="283"/>
                </a:cubicBezTo>
                <a:cubicBezTo>
                  <a:pt x="99" y="282"/>
                  <a:pt x="99" y="282"/>
                  <a:pt x="100" y="282"/>
                </a:cubicBezTo>
                <a:cubicBezTo>
                  <a:pt x="102" y="281"/>
                  <a:pt x="103" y="280"/>
                  <a:pt x="103" y="277"/>
                </a:cubicBezTo>
                <a:cubicBezTo>
                  <a:pt x="103" y="275"/>
                  <a:pt x="103" y="272"/>
                  <a:pt x="103" y="269"/>
                </a:cubicBezTo>
                <a:cubicBezTo>
                  <a:pt x="103" y="268"/>
                  <a:pt x="103" y="266"/>
                  <a:pt x="103" y="265"/>
                </a:cubicBezTo>
                <a:moveTo>
                  <a:pt x="142" y="243"/>
                </a:moveTo>
                <a:cubicBezTo>
                  <a:pt x="142" y="243"/>
                  <a:pt x="143" y="243"/>
                  <a:pt x="143" y="243"/>
                </a:cubicBezTo>
                <a:cubicBezTo>
                  <a:pt x="146" y="240"/>
                  <a:pt x="148" y="237"/>
                  <a:pt x="151" y="234"/>
                </a:cubicBezTo>
                <a:cubicBezTo>
                  <a:pt x="151" y="234"/>
                  <a:pt x="152" y="232"/>
                  <a:pt x="151" y="232"/>
                </a:cubicBezTo>
                <a:cubicBezTo>
                  <a:pt x="149" y="230"/>
                  <a:pt x="147" y="228"/>
                  <a:pt x="144" y="226"/>
                </a:cubicBezTo>
                <a:cubicBezTo>
                  <a:pt x="144" y="232"/>
                  <a:pt x="143" y="237"/>
                  <a:pt x="142" y="243"/>
                </a:cubicBezTo>
                <a:moveTo>
                  <a:pt x="208" y="228"/>
                </a:moveTo>
                <a:cubicBezTo>
                  <a:pt x="209" y="229"/>
                  <a:pt x="211" y="231"/>
                  <a:pt x="212" y="232"/>
                </a:cubicBezTo>
                <a:cubicBezTo>
                  <a:pt x="213" y="232"/>
                  <a:pt x="214" y="233"/>
                  <a:pt x="215" y="233"/>
                </a:cubicBezTo>
                <a:cubicBezTo>
                  <a:pt x="220" y="234"/>
                  <a:pt x="226" y="235"/>
                  <a:pt x="231" y="236"/>
                </a:cubicBezTo>
                <a:cubicBezTo>
                  <a:pt x="233" y="236"/>
                  <a:pt x="236" y="237"/>
                  <a:pt x="239" y="237"/>
                </a:cubicBezTo>
                <a:cubicBezTo>
                  <a:pt x="236" y="232"/>
                  <a:pt x="230" y="227"/>
                  <a:pt x="225" y="226"/>
                </a:cubicBezTo>
                <a:cubicBezTo>
                  <a:pt x="222" y="225"/>
                  <a:pt x="218" y="224"/>
                  <a:pt x="214" y="223"/>
                </a:cubicBezTo>
                <a:cubicBezTo>
                  <a:pt x="213" y="223"/>
                  <a:pt x="212" y="223"/>
                  <a:pt x="211" y="224"/>
                </a:cubicBezTo>
                <a:cubicBezTo>
                  <a:pt x="210" y="225"/>
                  <a:pt x="209" y="226"/>
                  <a:pt x="208" y="228"/>
                </a:cubicBezTo>
                <a:moveTo>
                  <a:pt x="90" y="118"/>
                </a:moveTo>
                <a:cubicBezTo>
                  <a:pt x="90" y="119"/>
                  <a:pt x="90" y="119"/>
                  <a:pt x="90" y="119"/>
                </a:cubicBezTo>
                <a:cubicBezTo>
                  <a:pt x="94" y="123"/>
                  <a:pt x="98" y="128"/>
                  <a:pt x="103" y="132"/>
                </a:cubicBezTo>
                <a:cubicBezTo>
                  <a:pt x="104" y="133"/>
                  <a:pt x="106" y="134"/>
                  <a:pt x="108" y="134"/>
                </a:cubicBezTo>
                <a:cubicBezTo>
                  <a:pt x="110" y="135"/>
                  <a:pt x="111" y="135"/>
                  <a:pt x="113" y="135"/>
                </a:cubicBezTo>
                <a:cubicBezTo>
                  <a:pt x="119" y="137"/>
                  <a:pt x="126" y="138"/>
                  <a:pt x="132" y="139"/>
                </a:cubicBezTo>
                <a:cubicBezTo>
                  <a:pt x="132" y="138"/>
                  <a:pt x="132" y="138"/>
                  <a:pt x="131" y="137"/>
                </a:cubicBezTo>
                <a:cubicBezTo>
                  <a:pt x="127" y="133"/>
                  <a:pt x="122" y="129"/>
                  <a:pt x="117" y="125"/>
                </a:cubicBezTo>
                <a:cubicBezTo>
                  <a:pt x="114" y="122"/>
                  <a:pt x="111" y="121"/>
                  <a:pt x="107" y="120"/>
                </a:cubicBezTo>
                <a:cubicBezTo>
                  <a:pt x="104" y="120"/>
                  <a:pt x="100" y="119"/>
                  <a:pt x="97" y="119"/>
                </a:cubicBezTo>
                <a:cubicBezTo>
                  <a:pt x="94" y="119"/>
                  <a:pt x="92" y="118"/>
                  <a:pt x="90" y="118"/>
                </a:cubicBezTo>
                <a:moveTo>
                  <a:pt x="112" y="194"/>
                </a:moveTo>
                <a:cubicBezTo>
                  <a:pt x="109" y="192"/>
                  <a:pt x="106" y="190"/>
                  <a:pt x="104" y="187"/>
                </a:cubicBezTo>
                <a:cubicBezTo>
                  <a:pt x="89" y="175"/>
                  <a:pt x="76" y="161"/>
                  <a:pt x="63" y="148"/>
                </a:cubicBezTo>
                <a:cubicBezTo>
                  <a:pt x="47" y="132"/>
                  <a:pt x="32" y="116"/>
                  <a:pt x="16" y="100"/>
                </a:cubicBezTo>
                <a:cubicBezTo>
                  <a:pt x="13" y="96"/>
                  <a:pt x="9" y="93"/>
                  <a:pt x="6" y="89"/>
                </a:cubicBezTo>
                <a:cubicBezTo>
                  <a:pt x="3" y="85"/>
                  <a:pt x="0" y="74"/>
                  <a:pt x="3" y="71"/>
                </a:cubicBezTo>
                <a:cubicBezTo>
                  <a:pt x="12" y="59"/>
                  <a:pt x="24" y="63"/>
                  <a:pt x="26" y="60"/>
                </a:cubicBezTo>
                <a:cubicBezTo>
                  <a:pt x="27" y="59"/>
                  <a:pt x="37" y="49"/>
                  <a:pt x="40" y="46"/>
                </a:cubicBezTo>
                <a:cubicBezTo>
                  <a:pt x="42" y="44"/>
                  <a:pt x="43" y="41"/>
                  <a:pt x="45" y="39"/>
                </a:cubicBezTo>
                <a:cubicBezTo>
                  <a:pt x="46" y="37"/>
                  <a:pt x="47" y="36"/>
                  <a:pt x="49" y="34"/>
                </a:cubicBezTo>
                <a:cubicBezTo>
                  <a:pt x="51" y="32"/>
                  <a:pt x="54" y="23"/>
                  <a:pt x="56" y="22"/>
                </a:cubicBezTo>
                <a:cubicBezTo>
                  <a:pt x="60" y="18"/>
                  <a:pt x="66" y="17"/>
                  <a:pt x="72" y="18"/>
                </a:cubicBezTo>
                <a:cubicBezTo>
                  <a:pt x="72" y="18"/>
                  <a:pt x="73" y="18"/>
                  <a:pt x="74" y="19"/>
                </a:cubicBezTo>
                <a:cubicBezTo>
                  <a:pt x="75" y="21"/>
                  <a:pt x="76" y="22"/>
                  <a:pt x="77" y="24"/>
                </a:cubicBezTo>
                <a:cubicBezTo>
                  <a:pt x="84" y="31"/>
                  <a:pt x="91" y="37"/>
                  <a:pt x="97" y="44"/>
                </a:cubicBezTo>
                <a:cubicBezTo>
                  <a:pt x="104" y="51"/>
                  <a:pt x="110" y="58"/>
                  <a:pt x="117" y="65"/>
                </a:cubicBezTo>
                <a:cubicBezTo>
                  <a:pt x="118" y="66"/>
                  <a:pt x="119" y="68"/>
                  <a:pt x="121" y="70"/>
                </a:cubicBezTo>
                <a:cubicBezTo>
                  <a:pt x="127" y="79"/>
                  <a:pt x="135" y="86"/>
                  <a:pt x="144" y="93"/>
                </a:cubicBezTo>
                <a:cubicBezTo>
                  <a:pt x="150" y="99"/>
                  <a:pt x="155" y="106"/>
                  <a:pt x="161" y="112"/>
                </a:cubicBezTo>
                <a:cubicBezTo>
                  <a:pt x="165" y="116"/>
                  <a:pt x="170" y="120"/>
                  <a:pt x="174" y="124"/>
                </a:cubicBezTo>
                <a:cubicBezTo>
                  <a:pt x="175" y="126"/>
                  <a:pt x="176" y="125"/>
                  <a:pt x="177" y="124"/>
                </a:cubicBezTo>
                <a:cubicBezTo>
                  <a:pt x="182" y="119"/>
                  <a:pt x="186" y="114"/>
                  <a:pt x="191" y="109"/>
                </a:cubicBezTo>
                <a:cubicBezTo>
                  <a:pt x="202" y="95"/>
                  <a:pt x="215" y="83"/>
                  <a:pt x="228" y="70"/>
                </a:cubicBezTo>
                <a:cubicBezTo>
                  <a:pt x="243" y="56"/>
                  <a:pt x="258" y="41"/>
                  <a:pt x="273" y="27"/>
                </a:cubicBezTo>
                <a:cubicBezTo>
                  <a:pt x="281" y="19"/>
                  <a:pt x="290" y="12"/>
                  <a:pt x="299" y="5"/>
                </a:cubicBezTo>
                <a:cubicBezTo>
                  <a:pt x="304" y="1"/>
                  <a:pt x="310" y="0"/>
                  <a:pt x="316" y="2"/>
                </a:cubicBezTo>
                <a:cubicBezTo>
                  <a:pt x="321" y="4"/>
                  <a:pt x="323" y="7"/>
                  <a:pt x="324" y="11"/>
                </a:cubicBezTo>
                <a:cubicBezTo>
                  <a:pt x="324" y="17"/>
                  <a:pt x="323" y="22"/>
                  <a:pt x="322" y="27"/>
                </a:cubicBezTo>
                <a:cubicBezTo>
                  <a:pt x="320" y="32"/>
                  <a:pt x="337" y="39"/>
                  <a:pt x="339" y="41"/>
                </a:cubicBezTo>
                <a:cubicBezTo>
                  <a:pt x="343" y="46"/>
                  <a:pt x="341" y="50"/>
                  <a:pt x="347" y="50"/>
                </a:cubicBezTo>
                <a:cubicBezTo>
                  <a:pt x="349" y="50"/>
                  <a:pt x="350" y="50"/>
                  <a:pt x="351" y="50"/>
                </a:cubicBezTo>
                <a:cubicBezTo>
                  <a:pt x="357" y="51"/>
                  <a:pt x="360" y="55"/>
                  <a:pt x="361" y="61"/>
                </a:cubicBezTo>
                <a:cubicBezTo>
                  <a:pt x="361" y="70"/>
                  <a:pt x="359" y="79"/>
                  <a:pt x="352" y="86"/>
                </a:cubicBezTo>
                <a:cubicBezTo>
                  <a:pt x="347" y="90"/>
                  <a:pt x="342" y="95"/>
                  <a:pt x="337" y="99"/>
                </a:cubicBezTo>
                <a:cubicBezTo>
                  <a:pt x="329" y="107"/>
                  <a:pt x="320" y="115"/>
                  <a:pt x="312" y="123"/>
                </a:cubicBezTo>
                <a:cubicBezTo>
                  <a:pt x="310" y="124"/>
                  <a:pt x="309" y="126"/>
                  <a:pt x="307" y="127"/>
                </a:cubicBezTo>
                <a:cubicBezTo>
                  <a:pt x="299" y="132"/>
                  <a:pt x="292" y="140"/>
                  <a:pt x="286" y="147"/>
                </a:cubicBezTo>
                <a:cubicBezTo>
                  <a:pt x="282" y="152"/>
                  <a:pt x="278" y="156"/>
                  <a:pt x="273" y="160"/>
                </a:cubicBezTo>
                <a:cubicBezTo>
                  <a:pt x="264" y="167"/>
                  <a:pt x="256" y="177"/>
                  <a:pt x="248" y="186"/>
                </a:cubicBezTo>
                <a:cubicBezTo>
                  <a:pt x="247" y="187"/>
                  <a:pt x="246" y="188"/>
                  <a:pt x="245" y="190"/>
                </a:cubicBezTo>
                <a:cubicBezTo>
                  <a:pt x="248" y="193"/>
                  <a:pt x="251" y="196"/>
                  <a:pt x="254" y="199"/>
                </a:cubicBezTo>
                <a:cubicBezTo>
                  <a:pt x="261" y="207"/>
                  <a:pt x="272" y="211"/>
                  <a:pt x="282" y="215"/>
                </a:cubicBezTo>
                <a:cubicBezTo>
                  <a:pt x="289" y="217"/>
                  <a:pt x="291" y="219"/>
                  <a:pt x="293" y="227"/>
                </a:cubicBezTo>
                <a:cubicBezTo>
                  <a:pt x="291" y="227"/>
                  <a:pt x="289" y="228"/>
                  <a:pt x="285" y="229"/>
                </a:cubicBezTo>
                <a:cubicBezTo>
                  <a:pt x="290" y="233"/>
                  <a:pt x="293" y="236"/>
                  <a:pt x="297" y="240"/>
                </a:cubicBezTo>
                <a:cubicBezTo>
                  <a:pt x="302" y="246"/>
                  <a:pt x="307" y="252"/>
                  <a:pt x="313" y="258"/>
                </a:cubicBezTo>
                <a:cubicBezTo>
                  <a:pt x="321" y="265"/>
                  <a:pt x="329" y="272"/>
                  <a:pt x="338" y="279"/>
                </a:cubicBezTo>
                <a:cubicBezTo>
                  <a:pt x="343" y="284"/>
                  <a:pt x="349" y="289"/>
                  <a:pt x="354" y="294"/>
                </a:cubicBezTo>
                <a:cubicBezTo>
                  <a:pt x="359" y="298"/>
                  <a:pt x="363" y="304"/>
                  <a:pt x="362" y="311"/>
                </a:cubicBezTo>
                <a:cubicBezTo>
                  <a:pt x="362" y="316"/>
                  <a:pt x="360" y="321"/>
                  <a:pt x="356" y="324"/>
                </a:cubicBezTo>
                <a:cubicBezTo>
                  <a:pt x="352" y="326"/>
                  <a:pt x="349" y="328"/>
                  <a:pt x="346" y="330"/>
                </a:cubicBezTo>
                <a:cubicBezTo>
                  <a:pt x="338" y="333"/>
                  <a:pt x="332" y="338"/>
                  <a:pt x="326" y="344"/>
                </a:cubicBezTo>
                <a:cubicBezTo>
                  <a:pt x="320" y="349"/>
                  <a:pt x="317" y="356"/>
                  <a:pt x="317" y="364"/>
                </a:cubicBezTo>
                <a:cubicBezTo>
                  <a:pt x="317" y="371"/>
                  <a:pt x="312" y="376"/>
                  <a:pt x="304" y="376"/>
                </a:cubicBezTo>
                <a:cubicBezTo>
                  <a:pt x="299" y="376"/>
                  <a:pt x="295" y="375"/>
                  <a:pt x="291" y="371"/>
                </a:cubicBezTo>
                <a:cubicBezTo>
                  <a:pt x="285" y="366"/>
                  <a:pt x="279" y="361"/>
                  <a:pt x="274" y="355"/>
                </a:cubicBezTo>
                <a:cubicBezTo>
                  <a:pt x="259" y="338"/>
                  <a:pt x="245" y="322"/>
                  <a:pt x="230" y="305"/>
                </a:cubicBezTo>
                <a:cubicBezTo>
                  <a:pt x="225" y="300"/>
                  <a:pt x="220" y="295"/>
                  <a:pt x="215" y="290"/>
                </a:cubicBezTo>
                <a:cubicBezTo>
                  <a:pt x="214" y="289"/>
                  <a:pt x="213" y="289"/>
                  <a:pt x="212" y="288"/>
                </a:cubicBezTo>
                <a:cubicBezTo>
                  <a:pt x="209" y="286"/>
                  <a:pt x="206" y="283"/>
                  <a:pt x="204" y="280"/>
                </a:cubicBezTo>
                <a:cubicBezTo>
                  <a:pt x="203" y="278"/>
                  <a:pt x="202" y="277"/>
                  <a:pt x="201" y="276"/>
                </a:cubicBezTo>
                <a:cubicBezTo>
                  <a:pt x="194" y="271"/>
                  <a:pt x="188" y="265"/>
                  <a:pt x="181" y="260"/>
                </a:cubicBezTo>
                <a:cubicBezTo>
                  <a:pt x="181" y="260"/>
                  <a:pt x="180" y="259"/>
                  <a:pt x="179" y="259"/>
                </a:cubicBezTo>
                <a:cubicBezTo>
                  <a:pt x="177" y="262"/>
                  <a:pt x="173" y="265"/>
                  <a:pt x="172" y="269"/>
                </a:cubicBezTo>
                <a:cubicBezTo>
                  <a:pt x="168" y="276"/>
                  <a:pt x="166" y="283"/>
                  <a:pt x="163" y="290"/>
                </a:cubicBezTo>
                <a:cubicBezTo>
                  <a:pt x="162" y="292"/>
                  <a:pt x="161" y="293"/>
                  <a:pt x="159" y="294"/>
                </a:cubicBezTo>
                <a:cubicBezTo>
                  <a:pt x="157" y="295"/>
                  <a:pt x="155" y="297"/>
                  <a:pt x="152" y="298"/>
                </a:cubicBezTo>
                <a:cubicBezTo>
                  <a:pt x="152" y="295"/>
                  <a:pt x="151" y="293"/>
                  <a:pt x="150" y="290"/>
                </a:cubicBezTo>
                <a:cubicBezTo>
                  <a:pt x="150" y="291"/>
                  <a:pt x="150" y="291"/>
                  <a:pt x="149" y="291"/>
                </a:cubicBezTo>
                <a:cubicBezTo>
                  <a:pt x="140" y="299"/>
                  <a:pt x="131" y="307"/>
                  <a:pt x="122" y="316"/>
                </a:cubicBezTo>
                <a:cubicBezTo>
                  <a:pt x="116" y="323"/>
                  <a:pt x="110" y="330"/>
                  <a:pt x="104" y="337"/>
                </a:cubicBezTo>
                <a:cubicBezTo>
                  <a:pt x="99" y="344"/>
                  <a:pt x="93" y="350"/>
                  <a:pt x="87" y="356"/>
                </a:cubicBezTo>
                <a:cubicBezTo>
                  <a:pt x="84" y="361"/>
                  <a:pt x="80" y="364"/>
                  <a:pt x="74" y="366"/>
                </a:cubicBezTo>
                <a:cubicBezTo>
                  <a:pt x="65" y="368"/>
                  <a:pt x="58" y="365"/>
                  <a:pt x="52" y="359"/>
                </a:cubicBezTo>
                <a:cubicBezTo>
                  <a:pt x="50" y="356"/>
                  <a:pt x="47" y="352"/>
                  <a:pt x="45" y="349"/>
                </a:cubicBezTo>
                <a:cubicBezTo>
                  <a:pt x="42" y="345"/>
                  <a:pt x="38" y="342"/>
                  <a:pt x="33" y="341"/>
                </a:cubicBezTo>
                <a:cubicBezTo>
                  <a:pt x="31" y="341"/>
                  <a:pt x="30" y="340"/>
                  <a:pt x="28" y="340"/>
                </a:cubicBezTo>
                <a:cubicBezTo>
                  <a:pt x="25" y="339"/>
                  <a:pt x="23" y="338"/>
                  <a:pt x="21" y="336"/>
                </a:cubicBezTo>
                <a:cubicBezTo>
                  <a:pt x="20" y="334"/>
                  <a:pt x="19" y="332"/>
                  <a:pt x="18" y="331"/>
                </a:cubicBezTo>
                <a:cubicBezTo>
                  <a:pt x="16" y="330"/>
                  <a:pt x="14" y="329"/>
                  <a:pt x="13" y="328"/>
                </a:cubicBezTo>
                <a:cubicBezTo>
                  <a:pt x="5" y="326"/>
                  <a:pt x="1" y="320"/>
                  <a:pt x="3" y="312"/>
                </a:cubicBezTo>
                <a:cubicBezTo>
                  <a:pt x="4" y="307"/>
                  <a:pt x="6" y="303"/>
                  <a:pt x="9" y="300"/>
                </a:cubicBezTo>
                <a:cubicBezTo>
                  <a:pt x="21" y="289"/>
                  <a:pt x="32" y="277"/>
                  <a:pt x="44" y="265"/>
                </a:cubicBezTo>
                <a:cubicBezTo>
                  <a:pt x="59" y="250"/>
                  <a:pt x="74" y="234"/>
                  <a:pt x="89" y="219"/>
                </a:cubicBezTo>
                <a:cubicBezTo>
                  <a:pt x="90" y="218"/>
                  <a:pt x="90" y="217"/>
                  <a:pt x="91" y="216"/>
                </a:cubicBezTo>
                <a:cubicBezTo>
                  <a:pt x="93" y="214"/>
                  <a:pt x="95" y="211"/>
                  <a:pt x="98" y="209"/>
                </a:cubicBezTo>
                <a:cubicBezTo>
                  <a:pt x="101" y="207"/>
                  <a:pt x="104" y="204"/>
                  <a:pt x="106" y="201"/>
                </a:cubicBezTo>
                <a:cubicBezTo>
                  <a:pt x="108" y="199"/>
                  <a:pt x="110" y="197"/>
                  <a:pt x="112" y="194"/>
                </a:cubicBezTo>
              </a:path>
            </a:pathLst>
          </a:custGeom>
          <a:solidFill>
            <a:srgbClr val="EC660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de-DE" sz="2400"/>
          </a:p>
        </p:txBody>
      </p:sp>
      <p:sp>
        <p:nvSpPr>
          <p:cNvPr id="30" name="Freeform 26"/>
          <p:cNvSpPr>
            <a:spLocks noEditPoints="1"/>
          </p:cNvSpPr>
          <p:nvPr/>
        </p:nvSpPr>
        <p:spPr bwMode="auto">
          <a:xfrm>
            <a:off x="6870701" y="2785535"/>
            <a:ext cx="996951" cy="941917"/>
          </a:xfrm>
          <a:custGeom>
            <a:avLst/>
            <a:gdLst>
              <a:gd name="T0" fmla="*/ 82 w 768"/>
              <a:gd name="T1" fmla="*/ 642 h 725"/>
              <a:gd name="T2" fmla="*/ 90 w 768"/>
              <a:gd name="T3" fmla="*/ 616 h 725"/>
              <a:gd name="T4" fmla="*/ 119 w 768"/>
              <a:gd name="T5" fmla="*/ 656 h 725"/>
              <a:gd name="T6" fmla="*/ 127 w 768"/>
              <a:gd name="T7" fmla="*/ 646 h 725"/>
              <a:gd name="T8" fmla="*/ 142 w 768"/>
              <a:gd name="T9" fmla="*/ 618 h 725"/>
              <a:gd name="T10" fmla="*/ 155 w 768"/>
              <a:gd name="T11" fmla="*/ 670 h 725"/>
              <a:gd name="T12" fmla="*/ 168 w 768"/>
              <a:gd name="T13" fmla="*/ 676 h 725"/>
              <a:gd name="T14" fmla="*/ 157 w 768"/>
              <a:gd name="T15" fmla="*/ 634 h 725"/>
              <a:gd name="T16" fmla="*/ 164 w 768"/>
              <a:gd name="T17" fmla="*/ 627 h 725"/>
              <a:gd name="T18" fmla="*/ 181 w 768"/>
              <a:gd name="T19" fmla="*/ 682 h 725"/>
              <a:gd name="T20" fmla="*/ 181 w 768"/>
              <a:gd name="T21" fmla="*/ 649 h 725"/>
              <a:gd name="T22" fmla="*/ 162 w 768"/>
              <a:gd name="T23" fmla="*/ 581 h 725"/>
              <a:gd name="T24" fmla="*/ 183 w 768"/>
              <a:gd name="T25" fmla="*/ 606 h 725"/>
              <a:gd name="T26" fmla="*/ 197 w 768"/>
              <a:gd name="T27" fmla="*/ 658 h 725"/>
              <a:gd name="T28" fmla="*/ 194 w 768"/>
              <a:gd name="T29" fmla="*/ 684 h 725"/>
              <a:gd name="T30" fmla="*/ 23 w 768"/>
              <a:gd name="T31" fmla="*/ 644 h 725"/>
              <a:gd name="T32" fmla="*/ 68 w 768"/>
              <a:gd name="T33" fmla="*/ 663 h 725"/>
              <a:gd name="T34" fmla="*/ 158 w 768"/>
              <a:gd name="T35" fmla="*/ 700 h 725"/>
              <a:gd name="T36" fmla="*/ 200 w 768"/>
              <a:gd name="T37" fmla="*/ 712 h 725"/>
              <a:gd name="T38" fmla="*/ 235 w 768"/>
              <a:gd name="T39" fmla="*/ 688 h 725"/>
              <a:gd name="T40" fmla="*/ 274 w 768"/>
              <a:gd name="T41" fmla="*/ 634 h 725"/>
              <a:gd name="T42" fmla="*/ 326 w 768"/>
              <a:gd name="T43" fmla="*/ 619 h 725"/>
              <a:gd name="T44" fmla="*/ 419 w 768"/>
              <a:gd name="T45" fmla="*/ 587 h 725"/>
              <a:gd name="T46" fmla="*/ 454 w 768"/>
              <a:gd name="T47" fmla="*/ 571 h 725"/>
              <a:gd name="T48" fmla="*/ 471 w 768"/>
              <a:gd name="T49" fmla="*/ 563 h 725"/>
              <a:gd name="T50" fmla="*/ 490 w 768"/>
              <a:gd name="T51" fmla="*/ 554 h 725"/>
              <a:gd name="T52" fmla="*/ 519 w 768"/>
              <a:gd name="T53" fmla="*/ 538 h 725"/>
              <a:gd name="T54" fmla="*/ 563 w 768"/>
              <a:gd name="T55" fmla="*/ 507 h 725"/>
              <a:gd name="T56" fmla="*/ 618 w 768"/>
              <a:gd name="T57" fmla="*/ 468 h 725"/>
              <a:gd name="T58" fmla="*/ 643 w 768"/>
              <a:gd name="T59" fmla="*/ 440 h 725"/>
              <a:gd name="T60" fmla="*/ 668 w 768"/>
              <a:gd name="T61" fmla="*/ 417 h 725"/>
              <a:gd name="T62" fmla="*/ 700 w 768"/>
              <a:gd name="T63" fmla="*/ 366 h 725"/>
              <a:gd name="T64" fmla="*/ 723 w 768"/>
              <a:gd name="T65" fmla="*/ 321 h 725"/>
              <a:gd name="T66" fmla="*/ 744 w 768"/>
              <a:gd name="T67" fmla="*/ 228 h 725"/>
              <a:gd name="T68" fmla="*/ 754 w 768"/>
              <a:gd name="T69" fmla="*/ 181 h 725"/>
              <a:gd name="T70" fmla="*/ 760 w 768"/>
              <a:gd name="T71" fmla="*/ 142 h 725"/>
              <a:gd name="T72" fmla="*/ 763 w 768"/>
              <a:gd name="T73" fmla="*/ 98 h 725"/>
              <a:gd name="T74" fmla="*/ 760 w 768"/>
              <a:gd name="T75" fmla="*/ 14 h 725"/>
              <a:gd name="T76" fmla="*/ 732 w 768"/>
              <a:gd name="T77" fmla="*/ 22 h 725"/>
              <a:gd name="T78" fmla="*/ 730 w 768"/>
              <a:gd name="T79" fmla="*/ 74 h 725"/>
              <a:gd name="T80" fmla="*/ 719 w 768"/>
              <a:gd name="T81" fmla="*/ 182 h 725"/>
              <a:gd name="T82" fmla="*/ 706 w 768"/>
              <a:gd name="T83" fmla="*/ 240 h 725"/>
              <a:gd name="T84" fmla="*/ 646 w 768"/>
              <a:gd name="T85" fmla="*/ 382 h 725"/>
              <a:gd name="T86" fmla="*/ 601 w 768"/>
              <a:gd name="T87" fmla="*/ 430 h 725"/>
              <a:gd name="T88" fmla="*/ 537 w 768"/>
              <a:gd name="T89" fmla="*/ 481 h 725"/>
              <a:gd name="T90" fmla="*/ 515 w 768"/>
              <a:gd name="T91" fmla="*/ 496 h 725"/>
              <a:gd name="T92" fmla="*/ 495 w 768"/>
              <a:gd name="T93" fmla="*/ 511 h 725"/>
              <a:gd name="T94" fmla="*/ 388 w 768"/>
              <a:gd name="T95" fmla="*/ 561 h 725"/>
              <a:gd name="T96" fmla="*/ 332 w 768"/>
              <a:gd name="T97" fmla="*/ 581 h 725"/>
              <a:gd name="T98" fmla="*/ 276 w 768"/>
              <a:gd name="T99" fmla="*/ 596 h 725"/>
              <a:gd name="T100" fmla="*/ 229 w 768"/>
              <a:gd name="T101" fmla="*/ 606 h 725"/>
              <a:gd name="T102" fmla="*/ 168 w 768"/>
              <a:gd name="T103" fmla="*/ 536 h 725"/>
              <a:gd name="T104" fmla="*/ 96 w 768"/>
              <a:gd name="T105" fmla="*/ 580 h 725"/>
              <a:gd name="T106" fmla="*/ 43 w 768"/>
              <a:gd name="T107" fmla="*/ 603 h 725"/>
              <a:gd name="T108" fmla="*/ 17 w 768"/>
              <a:gd name="T109" fmla="*/ 612 h 725"/>
              <a:gd name="T110" fmla="*/ 3 w 768"/>
              <a:gd name="T111" fmla="*/ 634 h 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68" h="725">
                <a:moveTo>
                  <a:pt x="58" y="632"/>
                </a:moveTo>
                <a:cubicBezTo>
                  <a:pt x="60" y="632"/>
                  <a:pt x="60" y="632"/>
                  <a:pt x="60" y="632"/>
                </a:cubicBezTo>
                <a:cubicBezTo>
                  <a:pt x="59" y="629"/>
                  <a:pt x="66" y="626"/>
                  <a:pt x="70" y="623"/>
                </a:cubicBezTo>
                <a:cubicBezTo>
                  <a:pt x="71" y="623"/>
                  <a:pt x="72" y="622"/>
                  <a:pt x="74" y="622"/>
                </a:cubicBezTo>
                <a:cubicBezTo>
                  <a:pt x="74" y="622"/>
                  <a:pt x="75" y="623"/>
                  <a:pt x="75" y="624"/>
                </a:cubicBezTo>
                <a:cubicBezTo>
                  <a:pt x="77" y="630"/>
                  <a:pt x="79" y="636"/>
                  <a:pt x="82" y="642"/>
                </a:cubicBezTo>
                <a:cubicBezTo>
                  <a:pt x="78" y="640"/>
                  <a:pt x="74" y="639"/>
                  <a:pt x="71" y="639"/>
                </a:cubicBezTo>
                <a:cubicBezTo>
                  <a:pt x="67" y="635"/>
                  <a:pt x="62" y="637"/>
                  <a:pt x="58" y="632"/>
                </a:cubicBezTo>
                <a:moveTo>
                  <a:pt x="95" y="647"/>
                </a:moveTo>
                <a:cubicBezTo>
                  <a:pt x="91" y="639"/>
                  <a:pt x="85" y="631"/>
                  <a:pt x="86" y="623"/>
                </a:cubicBezTo>
                <a:cubicBezTo>
                  <a:pt x="84" y="621"/>
                  <a:pt x="85" y="620"/>
                  <a:pt x="83" y="619"/>
                </a:cubicBezTo>
                <a:cubicBezTo>
                  <a:pt x="86" y="618"/>
                  <a:pt x="88" y="617"/>
                  <a:pt x="90" y="616"/>
                </a:cubicBezTo>
                <a:cubicBezTo>
                  <a:pt x="96" y="613"/>
                  <a:pt x="101" y="609"/>
                  <a:pt x="105" y="607"/>
                </a:cubicBezTo>
                <a:cubicBezTo>
                  <a:pt x="108" y="616"/>
                  <a:pt x="110" y="627"/>
                  <a:pt x="114" y="639"/>
                </a:cubicBezTo>
                <a:cubicBezTo>
                  <a:pt x="117" y="649"/>
                  <a:pt x="117" y="649"/>
                  <a:pt x="117" y="649"/>
                </a:cubicBezTo>
                <a:cubicBezTo>
                  <a:pt x="117" y="651"/>
                  <a:pt x="117" y="653"/>
                  <a:pt x="118" y="654"/>
                </a:cubicBezTo>
                <a:cubicBezTo>
                  <a:pt x="119" y="657"/>
                  <a:pt x="119" y="657"/>
                  <a:pt x="119" y="657"/>
                </a:cubicBezTo>
                <a:cubicBezTo>
                  <a:pt x="119" y="656"/>
                  <a:pt x="119" y="656"/>
                  <a:pt x="119" y="656"/>
                </a:cubicBezTo>
                <a:cubicBezTo>
                  <a:pt x="114" y="655"/>
                  <a:pt x="109" y="653"/>
                  <a:pt x="105" y="651"/>
                </a:cubicBezTo>
                <a:cubicBezTo>
                  <a:pt x="104" y="651"/>
                  <a:pt x="104" y="651"/>
                  <a:pt x="103" y="651"/>
                </a:cubicBezTo>
                <a:cubicBezTo>
                  <a:pt x="98" y="649"/>
                  <a:pt x="98" y="649"/>
                  <a:pt x="98" y="649"/>
                </a:cubicBezTo>
                <a:cubicBezTo>
                  <a:pt x="98" y="648"/>
                  <a:pt x="96" y="648"/>
                  <a:pt x="95" y="647"/>
                </a:cubicBezTo>
                <a:moveTo>
                  <a:pt x="132" y="663"/>
                </a:moveTo>
                <a:cubicBezTo>
                  <a:pt x="130" y="657"/>
                  <a:pt x="128" y="651"/>
                  <a:pt x="127" y="646"/>
                </a:cubicBezTo>
                <a:cubicBezTo>
                  <a:pt x="121" y="634"/>
                  <a:pt x="122" y="623"/>
                  <a:pt x="115" y="611"/>
                </a:cubicBezTo>
                <a:cubicBezTo>
                  <a:pt x="114" y="604"/>
                  <a:pt x="114" y="604"/>
                  <a:pt x="114" y="604"/>
                </a:cubicBezTo>
                <a:cubicBezTo>
                  <a:pt x="120" y="603"/>
                  <a:pt x="120" y="603"/>
                  <a:pt x="120" y="603"/>
                </a:cubicBezTo>
                <a:cubicBezTo>
                  <a:pt x="133" y="595"/>
                  <a:pt x="133" y="595"/>
                  <a:pt x="133" y="595"/>
                </a:cubicBezTo>
                <a:cubicBezTo>
                  <a:pt x="139" y="607"/>
                  <a:pt x="139" y="607"/>
                  <a:pt x="139" y="607"/>
                </a:cubicBezTo>
                <a:cubicBezTo>
                  <a:pt x="138" y="609"/>
                  <a:pt x="140" y="615"/>
                  <a:pt x="142" y="618"/>
                </a:cubicBezTo>
                <a:cubicBezTo>
                  <a:pt x="142" y="618"/>
                  <a:pt x="142" y="619"/>
                  <a:pt x="141" y="620"/>
                </a:cubicBezTo>
                <a:cubicBezTo>
                  <a:pt x="143" y="624"/>
                  <a:pt x="143" y="624"/>
                  <a:pt x="143" y="624"/>
                </a:cubicBezTo>
                <a:cubicBezTo>
                  <a:pt x="144" y="626"/>
                  <a:pt x="143" y="627"/>
                  <a:pt x="145" y="629"/>
                </a:cubicBezTo>
                <a:cubicBezTo>
                  <a:pt x="145" y="633"/>
                  <a:pt x="146" y="639"/>
                  <a:pt x="147" y="644"/>
                </a:cubicBezTo>
                <a:cubicBezTo>
                  <a:pt x="153" y="667"/>
                  <a:pt x="153" y="667"/>
                  <a:pt x="153" y="667"/>
                </a:cubicBezTo>
                <a:cubicBezTo>
                  <a:pt x="155" y="670"/>
                  <a:pt x="155" y="670"/>
                  <a:pt x="155" y="670"/>
                </a:cubicBezTo>
                <a:cubicBezTo>
                  <a:pt x="155" y="671"/>
                  <a:pt x="154" y="671"/>
                  <a:pt x="154" y="672"/>
                </a:cubicBezTo>
                <a:cubicBezTo>
                  <a:pt x="155" y="673"/>
                  <a:pt x="155" y="673"/>
                  <a:pt x="155" y="673"/>
                </a:cubicBezTo>
                <a:cubicBezTo>
                  <a:pt x="151" y="672"/>
                  <a:pt x="151" y="672"/>
                  <a:pt x="151" y="672"/>
                </a:cubicBezTo>
                <a:cubicBezTo>
                  <a:pt x="142" y="667"/>
                  <a:pt x="142" y="667"/>
                  <a:pt x="142" y="667"/>
                </a:cubicBezTo>
                <a:cubicBezTo>
                  <a:pt x="139" y="665"/>
                  <a:pt x="135" y="664"/>
                  <a:pt x="132" y="663"/>
                </a:cubicBezTo>
                <a:moveTo>
                  <a:pt x="168" y="676"/>
                </a:moveTo>
                <a:cubicBezTo>
                  <a:pt x="164" y="663"/>
                  <a:pt x="164" y="663"/>
                  <a:pt x="164" y="663"/>
                </a:cubicBezTo>
                <a:cubicBezTo>
                  <a:pt x="164" y="661"/>
                  <a:pt x="164" y="660"/>
                  <a:pt x="163" y="658"/>
                </a:cubicBezTo>
                <a:cubicBezTo>
                  <a:pt x="161" y="652"/>
                  <a:pt x="161" y="652"/>
                  <a:pt x="161" y="652"/>
                </a:cubicBezTo>
                <a:cubicBezTo>
                  <a:pt x="159" y="644"/>
                  <a:pt x="159" y="644"/>
                  <a:pt x="159" y="644"/>
                </a:cubicBezTo>
                <a:cubicBezTo>
                  <a:pt x="156" y="635"/>
                  <a:pt x="156" y="635"/>
                  <a:pt x="156" y="635"/>
                </a:cubicBezTo>
                <a:cubicBezTo>
                  <a:pt x="157" y="634"/>
                  <a:pt x="157" y="634"/>
                  <a:pt x="157" y="634"/>
                </a:cubicBezTo>
                <a:cubicBezTo>
                  <a:pt x="157" y="633"/>
                  <a:pt x="156" y="633"/>
                  <a:pt x="156" y="633"/>
                </a:cubicBezTo>
                <a:cubicBezTo>
                  <a:pt x="152" y="619"/>
                  <a:pt x="149" y="607"/>
                  <a:pt x="143" y="594"/>
                </a:cubicBezTo>
                <a:cubicBezTo>
                  <a:pt x="142" y="591"/>
                  <a:pt x="142" y="591"/>
                  <a:pt x="142" y="591"/>
                </a:cubicBezTo>
                <a:cubicBezTo>
                  <a:pt x="151" y="585"/>
                  <a:pt x="151" y="585"/>
                  <a:pt x="151" y="585"/>
                </a:cubicBezTo>
                <a:cubicBezTo>
                  <a:pt x="154" y="589"/>
                  <a:pt x="157" y="593"/>
                  <a:pt x="158" y="597"/>
                </a:cubicBezTo>
                <a:cubicBezTo>
                  <a:pt x="164" y="627"/>
                  <a:pt x="164" y="627"/>
                  <a:pt x="164" y="627"/>
                </a:cubicBezTo>
                <a:cubicBezTo>
                  <a:pt x="170" y="651"/>
                  <a:pt x="170" y="651"/>
                  <a:pt x="170" y="651"/>
                </a:cubicBezTo>
                <a:cubicBezTo>
                  <a:pt x="174" y="660"/>
                  <a:pt x="174" y="660"/>
                  <a:pt x="174" y="660"/>
                </a:cubicBezTo>
                <a:cubicBezTo>
                  <a:pt x="174" y="661"/>
                  <a:pt x="174" y="662"/>
                  <a:pt x="174" y="663"/>
                </a:cubicBezTo>
                <a:cubicBezTo>
                  <a:pt x="178" y="669"/>
                  <a:pt x="178" y="669"/>
                  <a:pt x="178" y="669"/>
                </a:cubicBezTo>
                <a:cubicBezTo>
                  <a:pt x="181" y="673"/>
                  <a:pt x="181" y="677"/>
                  <a:pt x="183" y="681"/>
                </a:cubicBezTo>
                <a:cubicBezTo>
                  <a:pt x="183" y="682"/>
                  <a:pt x="182" y="682"/>
                  <a:pt x="181" y="682"/>
                </a:cubicBezTo>
                <a:cubicBezTo>
                  <a:pt x="177" y="679"/>
                  <a:pt x="172" y="679"/>
                  <a:pt x="168" y="677"/>
                </a:cubicBezTo>
                <a:lnTo>
                  <a:pt x="168" y="676"/>
                </a:lnTo>
                <a:close/>
                <a:moveTo>
                  <a:pt x="194" y="684"/>
                </a:moveTo>
                <a:cubicBezTo>
                  <a:pt x="194" y="680"/>
                  <a:pt x="192" y="675"/>
                  <a:pt x="190" y="671"/>
                </a:cubicBezTo>
                <a:cubicBezTo>
                  <a:pt x="188" y="668"/>
                  <a:pt x="186" y="662"/>
                  <a:pt x="184" y="659"/>
                </a:cubicBezTo>
                <a:cubicBezTo>
                  <a:pt x="183" y="654"/>
                  <a:pt x="183" y="652"/>
                  <a:pt x="181" y="649"/>
                </a:cubicBezTo>
                <a:cubicBezTo>
                  <a:pt x="181" y="648"/>
                  <a:pt x="180" y="647"/>
                  <a:pt x="179" y="646"/>
                </a:cubicBezTo>
                <a:cubicBezTo>
                  <a:pt x="178" y="641"/>
                  <a:pt x="178" y="641"/>
                  <a:pt x="178" y="641"/>
                </a:cubicBezTo>
                <a:cubicBezTo>
                  <a:pt x="178" y="639"/>
                  <a:pt x="178" y="639"/>
                  <a:pt x="178" y="638"/>
                </a:cubicBezTo>
                <a:cubicBezTo>
                  <a:pt x="176" y="629"/>
                  <a:pt x="173" y="621"/>
                  <a:pt x="171" y="613"/>
                </a:cubicBezTo>
                <a:cubicBezTo>
                  <a:pt x="170" y="608"/>
                  <a:pt x="169" y="603"/>
                  <a:pt x="168" y="598"/>
                </a:cubicBezTo>
                <a:cubicBezTo>
                  <a:pt x="166" y="593"/>
                  <a:pt x="166" y="586"/>
                  <a:pt x="162" y="581"/>
                </a:cubicBezTo>
                <a:cubicBezTo>
                  <a:pt x="162" y="581"/>
                  <a:pt x="161" y="580"/>
                  <a:pt x="162" y="580"/>
                </a:cubicBezTo>
                <a:cubicBezTo>
                  <a:pt x="171" y="576"/>
                  <a:pt x="171" y="576"/>
                  <a:pt x="171" y="576"/>
                </a:cubicBezTo>
                <a:cubicBezTo>
                  <a:pt x="174" y="579"/>
                  <a:pt x="174" y="581"/>
                  <a:pt x="175" y="584"/>
                </a:cubicBezTo>
                <a:cubicBezTo>
                  <a:pt x="177" y="589"/>
                  <a:pt x="179" y="592"/>
                  <a:pt x="180" y="596"/>
                </a:cubicBezTo>
                <a:cubicBezTo>
                  <a:pt x="180" y="597"/>
                  <a:pt x="179" y="598"/>
                  <a:pt x="180" y="598"/>
                </a:cubicBezTo>
                <a:cubicBezTo>
                  <a:pt x="181" y="601"/>
                  <a:pt x="183" y="603"/>
                  <a:pt x="183" y="606"/>
                </a:cubicBezTo>
                <a:cubicBezTo>
                  <a:pt x="185" y="611"/>
                  <a:pt x="187" y="618"/>
                  <a:pt x="189" y="623"/>
                </a:cubicBezTo>
                <a:cubicBezTo>
                  <a:pt x="189" y="625"/>
                  <a:pt x="190" y="627"/>
                  <a:pt x="191" y="629"/>
                </a:cubicBezTo>
                <a:cubicBezTo>
                  <a:pt x="191" y="630"/>
                  <a:pt x="191" y="631"/>
                  <a:pt x="191" y="633"/>
                </a:cubicBezTo>
                <a:cubicBezTo>
                  <a:pt x="192" y="638"/>
                  <a:pt x="193" y="641"/>
                  <a:pt x="193" y="645"/>
                </a:cubicBezTo>
                <a:cubicBezTo>
                  <a:pt x="193" y="646"/>
                  <a:pt x="193" y="649"/>
                  <a:pt x="194" y="651"/>
                </a:cubicBezTo>
                <a:cubicBezTo>
                  <a:pt x="194" y="654"/>
                  <a:pt x="196" y="656"/>
                  <a:pt x="197" y="658"/>
                </a:cubicBezTo>
                <a:cubicBezTo>
                  <a:pt x="199" y="665"/>
                  <a:pt x="199" y="665"/>
                  <a:pt x="199" y="665"/>
                </a:cubicBezTo>
                <a:cubicBezTo>
                  <a:pt x="200" y="670"/>
                  <a:pt x="202" y="674"/>
                  <a:pt x="203" y="680"/>
                </a:cubicBezTo>
                <a:cubicBezTo>
                  <a:pt x="203" y="682"/>
                  <a:pt x="206" y="683"/>
                  <a:pt x="205" y="686"/>
                </a:cubicBezTo>
                <a:cubicBezTo>
                  <a:pt x="204" y="688"/>
                  <a:pt x="200" y="685"/>
                  <a:pt x="197" y="685"/>
                </a:cubicBezTo>
                <a:cubicBezTo>
                  <a:pt x="195" y="684"/>
                  <a:pt x="195" y="684"/>
                  <a:pt x="195" y="684"/>
                </a:cubicBezTo>
                <a:cubicBezTo>
                  <a:pt x="195" y="683"/>
                  <a:pt x="195" y="683"/>
                  <a:pt x="194" y="684"/>
                </a:cubicBezTo>
                <a:moveTo>
                  <a:pt x="14" y="639"/>
                </a:moveTo>
                <a:cubicBezTo>
                  <a:pt x="15" y="640"/>
                  <a:pt x="17" y="643"/>
                  <a:pt x="17" y="643"/>
                </a:cubicBezTo>
                <a:cubicBezTo>
                  <a:pt x="17" y="643"/>
                  <a:pt x="18" y="642"/>
                  <a:pt x="18" y="642"/>
                </a:cubicBezTo>
                <a:cubicBezTo>
                  <a:pt x="18" y="642"/>
                  <a:pt x="19" y="643"/>
                  <a:pt x="20" y="643"/>
                </a:cubicBezTo>
                <a:cubicBezTo>
                  <a:pt x="20" y="642"/>
                  <a:pt x="20" y="642"/>
                  <a:pt x="20" y="642"/>
                </a:cubicBezTo>
                <a:cubicBezTo>
                  <a:pt x="21" y="643"/>
                  <a:pt x="22" y="644"/>
                  <a:pt x="23" y="644"/>
                </a:cubicBezTo>
                <a:cubicBezTo>
                  <a:pt x="30" y="647"/>
                  <a:pt x="38" y="650"/>
                  <a:pt x="44" y="653"/>
                </a:cubicBezTo>
                <a:cubicBezTo>
                  <a:pt x="49" y="656"/>
                  <a:pt x="49" y="656"/>
                  <a:pt x="49" y="656"/>
                </a:cubicBezTo>
                <a:cubicBezTo>
                  <a:pt x="50" y="656"/>
                  <a:pt x="50" y="656"/>
                  <a:pt x="51" y="656"/>
                </a:cubicBezTo>
                <a:cubicBezTo>
                  <a:pt x="52" y="656"/>
                  <a:pt x="52" y="657"/>
                  <a:pt x="53" y="657"/>
                </a:cubicBezTo>
                <a:cubicBezTo>
                  <a:pt x="58" y="660"/>
                  <a:pt x="62" y="660"/>
                  <a:pt x="66" y="662"/>
                </a:cubicBezTo>
                <a:cubicBezTo>
                  <a:pt x="68" y="663"/>
                  <a:pt x="68" y="663"/>
                  <a:pt x="68" y="663"/>
                </a:cubicBezTo>
                <a:cubicBezTo>
                  <a:pt x="71" y="664"/>
                  <a:pt x="73" y="663"/>
                  <a:pt x="75" y="666"/>
                </a:cubicBezTo>
                <a:cubicBezTo>
                  <a:pt x="79" y="668"/>
                  <a:pt x="84" y="669"/>
                  <a:pt x="87" y="671"/>
                </a:cubicBezTo>
                <a:cubicBezTo>
                  <a:pt x="95" y="672"/>
                  <a:pt x="102" y="676"/>
                  <a:pt x="109" y="680"/>
                </a:cubicBezTo>
                <a:cubicBezTo>
                  <a:pt x="111" y="681"/>
                  <a:pt x="115" y="681"/>
                  <a:pt x="116" y="684"/>
                </a:cubicBezTo>
                <a:cubicBezTo>
                  <a:pt x="121" y="683"/>
                  <a:pt x="128" y="689"/>
                  <a:pt x="133" y="691"/>
                </a:cubicBezTo>
                <a:cubicBezTo>
                  <a:pt x="141" y="695"/>
                  <a:pt x="151" y="697"/>
                  <a:pt x="158" y="700"/>
                </a:cubicBezTo>
                <a:cubicBezTo>
                  <a:pt x="163" y="701"/>
                  <a:pt x="163" y="701"/>
                  <a:pt x="163" y="701"/>
                </a:cubicBezTo>
                <a:cubicBezTo>
                  <a:pt x="166" y="702"/>
                  <a:pt x="170" y="704"/>
                  <a:pt x="172" y="704"/>
                </a:cubicBezTo>
                <a:cubicBezTo>
                  <a:pt x="175" y="705"/>
                  <a:pt x="175" y="705"/>
                  <a:pt x="175" y="705"/>
                </a:cubicBezTo>
                <a:cubicBezTo>
                  <a:pt x="177" y="705"/>
                  <a:pt x="179" y="706"/>
                  <a:pt x="180" y="707"/>
                </a:cubicBezTo>
                <a:cubicBezTo>
                  <a:pt x="187" y="708"/>
                  <a:pt x="187" y="708"/>
                  <a:pt x="187" y="708"/>
                </a:cubicBezTo>
                <a:cubicBezTo>
                  <a:pt x="191" y="709"/>
                  <a:pt x="195" y="711"/>
                  <a:pt x="200" y="712"/>
                </a:cubicBezTo>
                <a:cubicBezTo>
                  <a:pt x="207" y="714"/>
                  <a:pt x="214" y="717"/>
                  <a:pt x="220" y="720"/>
                </a:cubicBezTo>
                <a:cubicBezTo>
                  <a:pt x="232" y="725"/>
                  <a:pt x="243" y="719"/>
                  <a:pt x="242" y="710"/>
                </a:cubicBezTo>
                <a:cubicBezTo>
                  <a:pt x="242" y="706"/>
                  <a:pt x="240" y="703"/>
                  <a:pt x="239" y="700"/>
                </a:cubicBezTo>
                <a:cubicBezTo>
                  <a:pt x="239" y="699"/>
                  <a:pt x="238" y="697"/>
                  <a:pt x="237" y="697"/>
                </a:cubicBezTo>
                <a:cubicBezTo>
                  <a:pt x="237" y="696"/>
                  <a:pt x="238" y="695"/>
                  <a:pt x="238" y="694"/>
                </a:cubicBezTo>
                <a:cubicBezTo>
                  <a:pt x="238" y="692"/>
                  <a:pt x="236" y="691"/>
                  <a:pt x="235" y="688"/>
                </a:cubicBezTo>
                <a:cubicBezTo>
                  <a:pt x="225" y="653"/>
                  <a:pt x="225" y="653"/>
                  <a:pt x="225" y="653"/>
                </a:cubicBezTo>
                <a:cubicBezTo>
                  <a:pt x="222" y="644"/>
                  <a:pt x="222" y="644"/>
                  <a:pt x="222" y="644"/>
                </a:cubicBezTo>
                <a:cubicBezTo>
                  <a:pt x="226" y="643"/>
                  <a:pt x="231" y="642"/>
                  <a:pt x="236" y="641"/>
                </a:cubicBezTo>
                <a:cubicBezTo>
                  <a:pt x="241" y="640"/>
                  <a:pt x="248" y="639"/>
                  <a:pt x="255" y="638"/>
                </a:cubicBezTo>
                <a:cubicBezTo>
                  <a:pt x="259" y="638"/>
                  <a:pt x="262" y="636"/>
                  <a:pt x="266" y="635"/>
                </a:cubicBezTo>
                <a:cubicBezTo>
                  <a:pt x="268" y="635"/>
                  <a:pt x="271" y="635"/>
                  <a:pt x="274" y="634"/>
                </a:cubicBezTo>
                <a:cubicBezTo>
                  <a:pt x="279" y="633"/>
                  <a:pt x="279" y="633"/>
                  <a:pt x="279" y="633"/>
                </a:cubicBezTo>
                <a:cubicBezTo>
                  <a:pt x="283" y="631"/>
                  <a:pt x="286" y="629"/>
                  <a:pt x="290" y="629"/>
                </a:cubicBezTo>
                <a:cubicBezTo>
                  <a:pt x="293" y="629"/>
                  <a:pt x="296" y="629"/>
                  <a:pt x="298" y="628"/>
                </a:cubicBezTo>
                <a:cubicBezTo>
                  <a:pt x="303" y="626"/>
                  <a:pt x="303" y="626"/>
                  <a:pt x="303" y="626"/>
                </a:cubicBezTo>
                <a:cubicBezTo>
                  <a:pt x="306" y="625"/>
                  <a:pt x="311" y="625"/>
                  <a:pt x="315" y="623"/>
                </a:cubicBezTo>
                <a:cubicBezTo>
                  <a:pt x="326" y="619"/>
                  <a:pt x="326" y="619"/>
                  <a:pt x="326" y="619"/>
                </a:cubicBezTo>
                <a:cubicBezTo>
                  <a:pt x="338" y="616"/>
                  <a:pt x="353" y="613"/>
                  <a:pt x="365" y="608"/>
                </a:cubicBezTo>
                <a:cubicBezTo>
                  <a:pt x="370" y="606"/>
                  <a:pt x="372" y="602"/>
                  <a:pt x="379" y="603"/>
                </a:cubicBezTo>
                <a:cubicBezTo>
                  <a:pt x="386" y="598"/>
                  <a:pt x="396" y="597"/>
                  <a:pt x="405" y="594"/>
                </a:cubicBezTo>
                <a:cubicBezTo>
                  <a:pt x="412" y="589"/>
                  <a:pt x="412" y="589"/>
                  <a:pt x="412" y="589"/>
                </a:cubicBezTo>
                <a:cubicBezTo>
                  <a:pt x="414" y="589"/>
                  <a:pt x="415" y="589"/>
                  <a:pt x="417" y="588"/>
                </a:cubicBezTo>
                <a:cubicBezTo>
                  <a:pt x="418" y="588"/>
                  <a:pt x="418" y="588"/>
                  <a:pt x="419" y="587"/>
                </a:cubicBezTo>
                <a:cubicBezTo>
                  <a:pt x="419" y="587"/>
                  <a:pt x="420" y="587"/>
                  <a:pt x="420" y="586"/>
                </a:cubicBezTo>
                <a:cubicBezTo>
                  <a:pt x="423" y="586"/>
                  <a:pt x="424" y="585"/>
                  <a:pt x="427" y="586"/>
                </a:cubicBezTo>
                <a:cubicBezTo>
                  <a:pt x="428" y="581"/>
                  <a:pt x="435" y="582"/>
                  <a:pt x="436" y="577"/>
                </a:cubicBezTo>
                <a:cubicBezTo>
                  <a:pt x="443" y="578"/>
                  <a:pt x="443" y="578"/>
                  <a:pt x="443" y="578"/>
                </a:cubicBezTo>
                <a:cubicBezTo>
                  <a:pt x="443" y="575"/>
                  <a:pt x="447" y="574"/>
                  <a:pt x="450" y="574"/>
                </a:cubicBezTo>
                <a:cubicBezTo>
                  <a:pt x="453" y="574"/>
                  <a:pt x="451" y="571"/>
                  <a:pt x="454" y="571"/>
                </a:cubicBezTo>
                <a:cubicBezTo>
                  <a:pt x="458" y="570"/>
                  <a:pt x="458" y="570"/>
                  <a:pt x="458" y="570"/>
                </a:cubicBezTo>
                <a:cubicBezTo>
                  <a:pt x="459" y="569"/>
                  <a:pt x="461" y="569"/>
                  <a:pt x="462" y="569"/>
                </a:cubicBezTo>
                <a:cubicBezTo>
                  <a:pt x="463" y="568"/>
                  <a:pt x="463" y="567"/>
                  <a:pt x="463" y="566"/>
                </a:cubicBezTo>
                <a:cubicBezTo>
                  <a:pt x="464" y="566"/>
                  <a:pt x="465" y="566"/>
                  <a:pt x="466" y="566"/>
                </a:cubicBezTo>
                <a:cubicBezTo>
                  <a:pt x="467" y="566"/>
                  <a:pt x="466" y="564"/>
                  <a:pt x="467" y="564"/>
                </a:cubicBezTo>
                <a:cubicBezTo>
                  <a:pt x="468" y="563"/>
                  <a:pt x="469" y="563"/>
                  <a:pt x="471" y="563"/>
                </a:cubicBezTo>
                <a:cubicBezTo>
                  <a:pt x="472" y="562"/>
                  <a:pt x="472" y="562"/>
                  <a:pt x="474" y="562"/>
                </a:cubicBezTo>
                <a:cubicBezTo>
                  <a:pt x="474" y="561"/>
                  <a:pt x="473" y="560"/>
                  <a:pt x="474" y="560"/>
                </a:cubicBezTo>
                <a:cubicBezTo>
                  <a:pt x="476" y="560"/>
                  <a:pt x="476" y="560"/>
                  <a:pt x="476" y="559"/>
                </a:cubicBezTo>
                <a:cubicBezTo>
                  <a:pt x="482" y="558"/>
                  <a:pt x="482" y="558"/>
                  <a:pt x="482" y="558"/>
                </a:cubicBezTo>
                <a:cubicBezTo>
                  <a:pt x="486" y="558"/>
                  <a:pt x="486" y="558"/>
                  <a:pt x="486" y="558"/>
                </a:cubicBezTo>
                <a:cubicBezTo>
                  <a:pt x="487" y="557"/>
                  <a:pt x="488" y="555"/>
                  <a:pt x="490" y="554"/>
                </a:cubicBezTo>
                <a:cubicBezTo>
                  <a:pt x="491" y="553"/>
                  <a:pt x="492" y="553"/>
                  <a:pt x="492" y="553"/>
                </a:cubicBezTo>
                <a:cubicBezTo>
                  <a:pt x="493" y="552"/>
                  <a:pt x="493" y="552"/>
                  <a:pt x="493" y="552"/>
                </a:cubicBezTo>
                <a:cubicBezTo>
                  <a:pt x="494" y="551"/>
                  <a:pt x="496" y="552"/>
                  <a:pt x="497" y="551"/>
                </a:cubicBezTo>
                <a:cubicBezTo>
                  <a:pt x="498" y="550"/>
                  <a:pt x="498" y="550"/>
                  <a:pt x="498" y="550"/>
                </a:cubicBezTo>
                <a:cubicBezTo>
                  <a:pt x="507" y="544"/>
                  <a:pt x="507" y="544"/>
                  <a:pt x="507" y="544"/>
                </a:cubicBezTo>
                <a:cubicBezTo>
                  <a:pt x="519" y="538"/>
                  <a:pt x="519" y="538"/>
                  <a:pt x="519" y="538"/>
                </a:cubicBezTo>
                <a:cubicBezTo>
                  <a:pt x="521" y="537"/>
                  <a:pt x="524" y="533"/>
                  <a:pt x="530" y="533"/>
                </a:cubicBezTo>
                <a:cubicBezTo>
                  <a:pt x="532" y="529"/>
                  <a:pt x="537" y="527"/>
                  <a:pt x="538" y="522"/>
                </a:cubicBezTo>
                <a:cubicBezTo>
                  <a:pt x="541" y="524"/>
                  <a:pt x="542" y="521"/>
                  <a:pt x="544" y="521"/>
                </a:cubicBezTo>
                <a:cubicBezTo>
                  <a:pt x="546" y="519"/>
                  <a:pt x="551" y="519"/>
                  <a:pt x="550" y="515"/>
                </a:cubicBezTo>
                <a:cubicBezTo>
                  <a:pt x="554" y="516"/>
                  <a:pt x="555" y="513"/>
                  <a:pt x="557" y="511"/>
                </a:cubicBezTo>
                <a:cubicBezTo>
                  <a:pt x="563" y="507"/>
                  <a:pt x="563" y="507"/>
                  <a:pt x="563" y="507"/>
                </a:cubicBezTo>
                <a:cubicBezTo>
                  <a:pt x="566" y="503"/>
                  <a:pt x="569" y="499"/>
                  <a:pt x="575" y="499"/>
                </a:cubicBezTo>
                <a:cubicBezTo>
                  <a:pt x="575" y="496"/>
                  <a:pt x="581" y="496"/>
                  <a:pt x="583" y="495"/>
                </a:cubicBezTo>
                <a:cubicBezTo>
                  <a:pt x="583" y="494"/>
                  <a:pt x="583" y="493"/>
                  <a:pt x="583" y="493"/>
                </a:cubicBezTo>
                <a:cubicBezTo>
                  <a:pt x="586" y="493"/>
                  <a:pt x="590" y="491"/>
                  <a:pt x="590" y="487"/>
                </a:cubicBezTo>
                <a:cubicBezTo>
                  <a:pt x="595" y="486"/>
                  <a:pt x="596" y="482"/>
                  <a:pt x="602" y="482"/>
                </a:cubicBezTo>
                <a:cubicBezTo>
                  <a:pt x="607" y="477"/>
                  <a:pt x="610" y="470"/>
                  <a:pt x="618" y="468"/>
                </a:cubicBezTo>
                <a:cubicBezTo>
                  <a:pt x="619" y="465"/>
                  <a:pt x="621" y="464"/>
                  <a:pt x="622" y="462"/>
                </a:cubicBezTo>
                <a:cubicBezTo>
                  <a:pt x="624" y="462"/>
                  <a:pt x="624" y="461"/>
                  <a:pt x="625" y="460"/>
                </a:cubicBezTo>
                <a:cubicBezTo>
                  <a:pt x="626" y="459"/>
                  <a:pt x="627" y="459"/>
                  <a:pt x="628" y="459"/>
                </a:cubicBezTo>
                <a:cubicBezTo>
                  <a:pt x="631" y="456"/>
                  <a:pt x="632" y="453"/>
                  <a:pt x="634" y="450"/>
                </a:cubicBezTo>
                <a:cubicBezTo>
                  <a:pt x="635" y="449"/>
                  <a:pt x="638" y="448"/>
                  <a:pt x="637" y="445"/>
                </a:cubicBezTo>
                <a:cubicBezTo>
                  <a:pt x="641" y="445"/>
                  <a:pt x="641" y="442"/>
                  <a:pt x="643" y="440"/>
                </a:cubicBezTo>
                <a:cubicBezTo>
                  <a:pt x="644" y="440"/>
                  <a:pt x="646" y="440"/>
                  <a:pt x="646" y="440"/>
                </a:cubicBezTo>
                <a:cubicBezTo>
                  <a:pt x="646" y="439"/>
                  <a:pt x="647" y="438"/>
                  <a:pt x="647" y="437"/>
                </a:cubicBezTo>
                <a:cubicBezTo>
                  <a:pt x="652" y="432"/>
                  <a:pt x="652" y="432"/>
                  <a:pt x="652" y="432"/>
                </a:cubicBezTo>
                <a:cubicBezTo>
                  <a:pt x="655" y="430"/>
                  <a:pt x="657" y="428"/>
                  <a:pt x="658" y="425"/>
                </a:cubicBezTo>
                <a:cubicBezTo>
                  <a:pt x="662" y="424"/>
                  <a:pt x="664" y="420"/>
                  <a:pt x="666" y="418"/>
                </a:cubicBezTo>
                <a:cubicBezTo>
                  <a:pt x="666" y="417"/>
                  <a:pt x="667" y="417"/>
                  <a:pt x="668" y="417"/>
                </a:cubicBezTo>
                <a:cubicBezTo>
                  <a:pt x="671" y="414"/>
                  <a:pt x="673" y="409"/>
                  <a:pt x="676" y="405"/>
                </a:cubicBezTo>
                <a:cubicBezTo>
                  <a:pt x="677" y="404"/>
                  <a:pt x="679" y="403"/>
                  <a:pt x="680" y="401"/>
                </a:cubicBezTo>
                <a:cubicBezTo>
                  <a:pt x="680" y="400"/>
                  <a:pt x="680" y="400"/>
                  <a:pt x="680" y="400"/>
                </a:cubicBezTo>
                <a:cubicBezTo>
                  <a:pt x="682" y="396"/>
                  <a:pt x="687" y="393"/>
                  <a:pt x="689" y="389"/>
                </a:cubicBezTo>
                <a:cubicBezTo>
                  <a:pt x="692" y="383"/>
                  <a:pt x="692" y="374"/>
                  <a:pt x="700" y="371"/>
                </a:cubicBezTo>
                <a:cubicBezTo>
                  <a:pt x="700" y="369"/>
                  <a:pt x="700" y="368"/>
                  <a:pt x="700" y="366"/>
                </a:cubicBezTo>
                <a:cubicBezTo>
                  <a:pt x="703" y="359"/>
                  <a:pt x="703" y="359"/>
                  <a:pt x="703" y="359"/>
                </a:cubicBezTo>
                <a:cubicBezTo>
                  <a:pt x="709" y="348"/>
                  <a:pt x="709" y="348"/>
                  <a:pt x="709" y="348"/>
                </a:cubicBezTo>
                <a:cubicBezTo>
                  <a:pt x="713" y="342"/>
                  <a:pt x="713" y="342"/>
                  <a:pt x="713" y="342"/>
                </a:cubicBezTo>
                <a:cubicBezTo>
                  <a:pt x="717" y="335"/>
                  <a:pt x="717" y="335"/>
                  <a:pt x="717" y="335"/>
                </a:cubicBezTo>
                <a:cubicBezTo>
                  <a:pt x="720" y="328"/>
                  <a:pt x="720" y="328"/>
                  <a:pt x="720" y="328"/>
                </a:cubicBezTo>
                <a:cubicBezTo>
                  <a:pt x="723" y="321"/>
                  <a:pt x="723" y="321"/>
                  <a:pt x="723" y="321"/>
                </a:cubicBezTo>
                <a:cubicBezTo>
                  <a:pt x="725" y="320"/>
                  <a:pt x="723" y="318"/>
                  <a:pt x="724" y="316"/>
                </a:cubicBezTo>
                <a:cubicBezTo>
                  <a:pt x="724" y="315"/>
                  <a:pt x="725" y="316"/>
                  <a:pt x="725" y="314"/>
                </a:cubicBezTo>
                <a:cubicBezTo>
                  <a:pt x="725" y="314"/>
                  <a:pt x="725" y="313"/>
                  <a:pt x="725" y="313"/>
                </a:cubicBezTo>
                <a:cubicBezTo>
                  <a:pt x="729" y="305"/>
                  <a:pt x="729" y="305"/>
                  <a:pt x="729" y="305"/>
                </a:cubicBezTo>
                <a:cubicBezTo>
                  <a:pt x="736" y="282"/>
                  <a:pt x="736" y="282"/>
                  <a:pt x="736" y="282"/>
                </a:cubicBezTo>
                <a:cubicBezTo>
                  <a:pt x="741" y="266"/>
                  <a:pt x="740" y="245"/>
                  <a:pt x="744" y="228"/>
                </a:cubicBezTo>
                <a:cubicBezTo>
                  <a:pt x="745" y="228"/>
                  <a:pt x="745" y="227"/>
                  <a:pt x="745" y="226"/>
                </a:cubicBezTo>
                <a:cubicBezTo>
                  <a:pt x="746" y="221"/>
                  <a:pt x="746" y="221"/>
                  <a:pt x="746" y="221"/>
                </a:cubicBezTo>
                <a:cubicBezTo>
                  <a:pt x="746" y="220"/>
                  <a:pt x="746" y="219"/>
                  <a:pt x="747" y="219"/>
                </a:cubicBezTo>
                <a:cubicBezTo>
                  <a:pt x="747" y="218"/>
                  <a:pt x="747" y="216"/>
                  <a:pt x="746" y="215"/>
                </a:cubicBezTo>
                <a:cubicBezTo>
                  <a:pt x="748" y="211"/>
                  <a:pt x="748" y="207"/>
                  <a:pt x="750" y="203"/>
                </a:cubicBezTo>
                <a:cubicBezTo>
                  <a:pt x="754" y="181"/>
                  <a:pt x="754" y="181"/>
                  <a:pt x="754" y="181"/>
                </a:cubicBezTo>
                <a:cubicBezTo>
                  <a:pt x="755" y="180"/>
                  <a:pt x="755" y="180"/>
                  <a:pt x="755" y="180"/>
                </a:cubicBezTo>
                <a:cubicBezTo>
                  <a:pt x="754" y="178"/>
                  <a:pt x="754" y="178"/>
                  <a:pt x="754" y="178"/>
                </a:cubicBezTo>
                <a:cubicBezTo>
                  <a:pt x="758" y="160"/>
                  <a:pt x="758" y="160"/>
                  <a:pt x="758" y="160"/>
                </a:cubicBezTo>
                <a:cubicBezTo>
                  <a:pt x="760" y="146"/>
                  <a:pt x="760" y="146"/>
                  <a:pt x="760" y="146"/>
                </a:cubicBezTo>
                <a:cubicBezTo>
                  <a:pt x="760" y="145"/>
                  <a:pt x="761" y="145"/>
                  <a:pt x="760" y="144"/>
                </a:cubicBezTo>
                <a:cubicBezTo>
                  <a:pt x="761" y="144"/>
                  <a:pt x="760" y="142"/>
                  <a:pt x="760" y="142"/>
                </a:cubicBezTo>
                <a:cubicBezTo>
                  <a:pt x="761" y="138"/>
                  <a:pt x="761" y="138"/>
                  <a:pt x="761" y="138"/>
                </a:cubicBezTo>
                <a:cubicBezTo>
                  <a:pt x="762" y="126"/>
                  <a:pt x="762" y="126"/>
                  <a:pt x="762" y="126"/>
                </a:cubicBezTo>
                <a:cubicBezTo>
                  <a:pt x="762" y="124"/>
                  <a:pt x="764" y="120"/>
                  <a:pt x="763" y="116"/>
                </a:cubicBezTo>
                <a:cubicBezTo>
                  <a:pt x="764" y="115"/>
                  <a:pt x="762" y="114"/>
                  <a:pt x="763" y="113"/>
                </a:cubicBezTo>
                <a:cubicBezTo>
                  <a:pt x="763" y="112"/>
                  <a:pt x="764" y="109"/>
                  <a:pt x="764" y="107"/>
                </a:cubicBezTo>
                <a:cubicBezTo>
                  <a:pt x="764" y="104"/>
                  <a:pt x="763" y="100"/>
                  <a:pt x="763" y="98"/>
                </a:cubicBezTo>
                <a:cubicBezTo>
                  <a:pt x="763" y="95"/>
                  <a:pt x="764" y="93"/>
                  <a:pt x="764" y="91"/>
                </a:cubicBezTo>
                <a:cubicBezTo>
                  <a:pt x="764" y="88"/>
                  <a:pt x="763" y="86"/>
                  <a:pt x="766" y="85"/>
                </a:cubicBezTo>
                <a:cubicBezTo>
                  <a:pt x="765" y="73"/>
                  <a:pt x="765" y="60"/>
                  <a:pt x="766" y="48"/>
                </a:cubicBezTo>
                <a:cubicBezTo>
                  <a:pt x="766" y="36"/>
                  <a:pt x="766" y="36"/>
                  <a:pt x="766" y="36"/>
                </a:cubicBezTo>
                <a:cubicBezTo>
                  <a:pt x="766" y="35"/>
                  <a:pt x="767" y="34"/>
                  <a:pt x="767" y="32"/>
                </a:cubicBezTo>
                <a:cubicBezTo>
                  <a:pt x="768" y="29"/>
                  <a:pt x="760" y="18"/>
                  <a:pt x="760" y="14"/>
                </a:cubicBezTo>
                <a:cubicBezTo>
                  <a:pt x="760" y="11"/>
                  <a:pt x="759" y="8"/>
                  <a:pt x="757" y="5"/>
                </a:cubicBezTo>
                <a:cubicBezTo>
                  <a:pt x="753" y="2"/>
                  <a:pt x="748" y="0"/>
                  <a:pt x="743" y="0"/>
                </a:cubicBezTo>
                <a:cubicBezTo>
                  <a:pt x="739" y="0"/>
                  <a:pt x="736" y="1"/>
                  <a:pt x="734" y="3"/>
                </a:cubicBezTo>
                <a:cubicBezTo>
                  <a:pt x="733" y="4"/>
                  <a:pt x="732" y="7"/>
                  <a:pt x="731" y="10"/>
                </a:cubicBezTo>
                <a:cubicBezTo>
                  <a:pt x="731" y="13"/>
                  <a:pt x="731" y="15"/>
                  <a:pt x="731" y="20"/>
                </a:cubicBezTo>
                <a:cubicBezTo>
                  <a:pt x="731" y="20"/>
                  <a:pt x="731" y="21"/>
                  <a:pt x="732" y="22"/>
                </a:cubicBezTo>
                <a:cubicBezTo>
                  <a:pt x="731" y="24"/>
                  <a:pt x="730" y="25"/>
                  <a:pt x="731" y="27"/>
                </a:cubicBezTo>
                <a:cubicBezTo>
                  <a:pt x="730" y="29"/>
                  <a:pt x="731" y="31"/>
                  <a:pt x="731" y="33"/>
                </a:cubicBezTo>
                <a:cubicBezTo>
                  <a:pt x="731" y="39"/>
                  <a:pt x="731" y="44"/>
                  <a:pt x="731" y="50"/>
                </a:cubicBezTo>
                <a:cubicBezTo>
                  <a:pt x="730" y="52"/>
                  <a:pt x="732" y="55"/>
                  <a:pt x="731" y="56"/>
                </a:cubicBezTo>
                <a:cubicBezTo>
                  <a:pt x="732" y="60"/>
                  <a:pt x="731" y="63"/>
                  <a:pt x="731" y="66"/>
                </a:cubicBezTo>
                <a:cubicBezTo>
                  <a:pt x="730" y="69"/>
                  <a:pt x="731" y="73"/>
                  <a:pt x="730" y="74"/>
                </a:cubicBezTo>
                <a:cubicBezTo>
                  <a:pt x="731" y="78"/>
                  <a:pt x="732" y="79"/>
                  <a:pt x="730" y="80"/>
                </a:cubicBezTo>
                <a:cubicBezTo>
                  <a:pt x="731" y="82"/>
                  <a:pt x="730" y="85"/>
                  <a:pt x="731" y="87"/>
                </a:cubicBezTo>
                <a:cubicBezTo>
                  <a:pt x="732" y="90"/>
                  <a:pt x="728" y="90"/>
                  <a:pt x="729" y="92"/>
                </a:cubicBezTo>
                <a:cubicBezTo>
                  <a:pt x="729" y="107"/>
                  <a:pt x="728" y="123"/>
                  <a:pt x="727" y="138"/>
                </a:cubicBezTo>
                <a:cubicBezTo>
                  <a:pt x="726" y="142"/>
                  <a:pt x="725" y="145"/>
                  <a:pt x="725" y="149"/>
                </a:cubicBezTo>
                <a:cubicBezTo>
                  <a:pt x="723" y="159"/>
                  <a:pt x="721" y="171"/>
                  <a:pt x="719" y="182"/>
                </a:cubicBezTo>
                <a:cubicBezTo>
                  <a:pt x="718" y="189"/>
                  <a:pt x="716" y="196"/>
                  <a:pt x="715" y="203"/>
                </a:cubicBezTo>
                <a:cubicBezTo>
                  <a:pt x="712" y="214"/>
                  <a:pt x="712" y="214"/>
                  <a:pt x="712" y="214"/>
                </a:cubicBezTo>
                <a:cubicBezTo>
                  <a:pt x="712" y="217"/>
                  <a:pt x="712" y="217"/>
                  <a:pt x="712" y="217"/>
                </a:cubicBezTo>
                <a:cubicBezTo>
                  <a:pt x="712" y="218"/>
                  <a:pt x="711" y="218"/>
                  <a:pt x="711" y="219"/>
                </a:cubicBezTo>
                <a:cubicBezTo>
                  <a:pt x="709" y="230"/>
                  <a:pt x="709" y="230"/>
                  <a:pt x="709" y="230"/>
                </a:cubicBezTo>
                <a:cubicBezTo>
                  <a:pt x="706" y="240"/>
                  <a:pt x="706" y="240"/>
                  <a:pt x="706" y="240"/>
                </a:cubicBezTo>
                <a:cubicBezTo>
                  <a:pt x="700" y="261"/>
                  <a:pt x="694" y="284"/>
                  <a:pt x="687" y="305"/>
                </a:cubicBezTo>
                <a:cubicBezTo>
                  <a:pt x="683" y="317"/>
                  <a:pt x="677" y="329"/>
                  <a:pt x="671" y="341"/>
                </a:cubicBezTo>
                <a:cubicBezTo>
                  <a:pt x="666" y="349"/>
                  <a:pt x="666" y="349"/>
                  <a:pt x="666" y="349"/>
                </a:cubicBezTo>
                <a:cubicBezTo>
                  <a:pt x="664" y="354"/>
                  <a:pt x="663" y="358"/>
                  <a:pt x="660" y="363"/>
                </a:cubicBezTo>
                <a:cubicBezTo>
                  <a:pt x="659" y="367"/>
                  <a:pt x="655" y="371"/>
                  <a:pt x="652" y="375"/>
                </a:cubicBezTo>
                <a:cubicBezTo>
                  <a:pt x="646" y="382"/>
                  <a:pt x="646" y="382"/>
                  <a:pt x="646" y="382"/>
                </a:cubicBezTo>
                <a:cubicBezTo>
                  <a:pt x="644" y="385"/>
                  <a:pt x="643" y="388"/>
                  <a:pt x="641" y="390"/>
                </a:cubicBezTo>
                <a:cubicBezTo>
                  <a:pt x="639" y="392"/>
                  <a:pt x="636" y="395"/>
                  <a:pt x="633" y="396"/>
                </a:cubicBezTo>
                <a:cubicBezTo>
                  <a:pt x="633" y="397"/>
                  <a:pt x="632" y="400"/>
                  <a:pt x="631" y="400"/>
                </a:cubicBezTo>
                <a:cubicBezTo>
                  <a:pt x="630" y="400"/>
                  <a:pt x="630" y="400"/>
                  <a:pt x="629" y="402"/>
                </a:cubicBezTo>
                <a:cubicBezTo>
                  <a:pt x="629" y="403"/>
                  <a:pt x="628" y="402"/>
                  <a:pt x="627" y="403"/>
                </a:cubicBezTo>
                <a:cubicBezTo>
                  <a:pt x="618" y="412"/>
                  <a:pt x="611" y="423"/>
                  <a:pt x="601" y="430"/>
                </a:cubicBezTo>
                <a:cubicBezTo>
                  <a:pt x="597" y="435"/>
                  <a:pt x="592" y="439"/>
                  <a:pt x="587" y="444"/>
                </a:cubicBezTo>
                <a:cubicBezTo>
                  <a:pt x="572" y="455"/>
                  <a:pt x="572" y="455"/>
                  <a:pt x="572" y="455"/>
                </a:cubicBezTo>
                <a:cubicBezTo>
                  <a:pt x="564" y="461"/>
                  <a:pt x="556" y="466"/>
                  <a:pt x="548" y="471"/>
                </a:cubicBezTo>
                <a:cubicBezTo>
                  <a:pt x="544" y="475"/>
                  <a:pt x="544" y="475"/>
                  <a:pt x="544" y="475"/>
                </a:cubicBezTo>
                <a:cubicBezTo>
                  <a:pt x="544" y="476"/>
                  <a:pt x="542" y="475"/>
                  <a:pt x="541" y="476"/>
                </a:cubicBezTo>
                <a:cubicBezTo>
                  <a:pt x="540" y="477"/>
                  <a:pt x="539" y="480"/>
                  <a:pt x="537" y="481"/>
                </a:cubicBezTo>
                <a:cubicBezTo>
                  <a:pt x="536" y="481"/>
                  <a:pt x="535" y="482"/>
                  <a:pt x="534" y="482"/>
                </a:cubicBezTo>
                <a:cubicBezTo>
                  <a:pt x="534" y="483"/>
                  <a:pt x="534" y="484"/>
                  <a:pt x="533" y="485"/>
                </a:cubicBezTo>
                <a:cubicBezTo>
                  <a:pt x="533" y="485"/>
                  <a:pt x="532" y="484"/>
                  <a:pt x="531" y="484"/>
                </a:cubicBezTo>
                <a:cubicBezTo>
                  <a:pt x="531" y="484"/>
                  <a:pt x="531" y="487"/>
                  <a:pt x="530" y="487"/>
                </a:cubicBezTo>
                <a:cubicBezTo>
                  <a:pt x="529" y="487"/>
                  <a:pt x="527" y="489"/>
                  <a:pt x="525" y="490"/>
                </a:cubicBezTo>
                <a:cubicBezTo>
                  <a:pt x="522" y="492"/>
                  <a:pt x="518" y="493"/>
                  <a:pt x="515" y="496"/>
                </a:cubicBezTo>
                <a:cubicBezTo>
                  <a:pt x="512" y="499"/>
                  <a:pt x="509" y="501"/>
                  <a:pt x="506" y="504"/>
                </a:cubicBezTo>
                <a:cubicBezTo>
                  <a:pt x="505" y="503"/>
                  <a:pt x="505" y="505"/>
                  <a:pt x="505" y="505"/>
                </a:cubicBezTo>
                <a:cubicBezTo>
                  <a:pt x="505" y="505"/>
                  <a:pt x="503" y="504"/>
                  <a:pt x="503" y="505"/>
                </a:cubicBezTo>
                <a:cubicBezTo>
                  <a:pt x="502" y="505"/>
                  <a:pt x="503" y="506"/>
                  <a:pt x="503" y="506"/>
                </a:cubicBezTo>
                <a:cubicBezTo>
                  <a:pt x="502" y="506"/>
                  <a:pt x="502" y="506"/>
                  <a:pt x="501" y="506"/>
                </a:cubicBezTo>
                <a:cubicBezTo>
                  <a:pt x="499" y="508"/>
                  <a:pt x="498" y="509"/>
                  <a:pt x="495" y="511"/>
                </a:cubicBezTo>
                <a:cubicBezTo>
                  <a:pt x="475" y="521"/>
                  <a:pt x="475" y="521"/>
                  <a:pt x="475" y="521"/>
                </a:cubicBezTo>
                <a:cubicBezTo>
                  <a:pt x="463" y="527"/>
                  <a:pt x="451" y="533"/>
                  <a:pt x="438" y="539"/>
                </a:cubicBezTo>
                <a:cubicBezTo>
                  <a:pt x="435" y="540"/>
                  <a:pt x="431" y="542"/>
                  <a:pt x="428" y="545"/>
                </a:cubicBezTo>
                <a:cubicBezTo>
                  <a:pt x="428" y="544"/>
                  <a:pt x="427" y="544"/>
                  <a:pt x="427" y="545"/>
                </a:cubicBezTo>
                <a:cubicBezTo>
                  <a:pt x="420" y="548"/>
                  <a:pt x="410" y="553"/>
                  <a:pt x="401" y="556"/>
                </a:cubicBezTo>
                <a:cubicBezTo>
                  <a:pt x="397" y="558"/>
                  <a:pt x="392" y="560"/>
                  <a:pt x="388" y="561"/>
                </a:cubicBezTo>
                <a:cubicBezTo>
                  <a:pt x="388" y="561"/>
                  <a:pt x="386" y="561"/>
                  <a:pt x="385" y="561"/>
                </a:cubicBezTo>
                <a:cubicBezTo>
                  <a:pt x="384" y="561"/>
                  <a:pt x="384" y="563"/>
                  <a:pt x="384" y="563"/>
                </a:cubicBezTo>
                <a:cubicBezTo>
                  <a:pt x="382" y="563"/>
                  <a:pt x="380" y="563"/>
                  <a:pt x="379" y="563"/>
                </a:cubicBezTo>
                <a:cubicBezTo>
                  <a:pt x="370" y="567"/>
                  <a:pt x="370" y="567"/>
                  <a:pt x="370" y="567"/>
                </a:cubicBezTo>
                <a:cubicBezTo>
                  <a:pt x="366" y="568"/>
                  <a:pt x="362" y="568"/>
                  <a:pt x="361" y="571"/>
                </a:cubicBezTo>
                <a:cubicBezTo>
                  <a:pt x="350" y="572"/>
                  <a:pt x="342" y="578"/>
                  <a:pt x="332" y="581"/>
                </a:cubicBezTo>
                <a:cubicBezTo>
                  <a:pt x="329" y="582"/>
                  <a:pt x="325" y="582"/>
                  <a:pt x="323" y="584"/>
                </a:cubicBezTo>
                <a:cubicBezTo>
                  <a:pt x="319" y="583"/>
                  <a:pt x="317" y="585"/>
                  <a:pt x="314" y="586"/>
                </a:cubicBezTo>
                <a:cubicBezTo>
                  <a:pt x="305" y="588"/>
                  <a:pt x="305" y="588"/>
                  <a:pt x="305" y="588"/>
                </a:cubicBezTo>
                <a:cubicBezTo>
                  <a:pt x="302" y="589"/>
                  <a:pt x="302" y="589"/>
                  <a:pt x="302" y="589"/>
                </a:cubicBezTo>
                <a:cubicBezTo>
                  <a:pt x="295" y="591"/>
                  <a:pt x="288" y="593"/>
                  <a:pt x="281" y="595"/>
                </a:cubicBezTo>
                <a:cubicBezTo>
                  <a:pt x="276" y="596"/>
                  <a:pt x="276" y="596"/>
                  <a:pt x="276" y="596"/>
                </a:cubicBezTo>
                <a:cubicBezTo>
                  <a:pt x="276" y="596"/>
                  <a:pt x="276" y="597"/>
                  <a:pt x="275" y="597"/>
                </a:cubicBezTo>
                <a:cubicBezTo>
                  <a:pt x="270" y="598"/>
                  <a:pt x="265" y="599"/>
                  <a:pt x="260" y="601"/>
                </a:cubicBezTo>
                <a:cubicBezTo>
                  <a:pt x="259" y="601"/>
                  <a:pt x="258" y="602"/>
                  <a:pt x="257" y="603"/>
                </a:cubicBezTo>
                <a:cubicBezTo>
                  <a:pt x="255" y="603"/>
                  <a:pt x="251" y="602"/>
                  <a:pt x="248" y="603"/>
                </a:cubicBezTo>
                <a:cubicBezTo>
                  <a:pt x="246" y="602"/>
                  <a:pt x="244" y="604"/>
                  <a:pt x="243" y="604"/>
                </a:cubicBezTo>
                <a:cubicBezTo>
                  <a:pt x="229" y="606"/>
                  <a:pt x="229" y="606"/>
                  <a:pt x="229" y="606"/>
                </a:cubicBezTo>
                <a:cubicBezTo>
                  <a:pt x="224" y="607"/>
                  <a:pt x="220" y="608"/>
                  <a:pt x="215" y="609"/>
                </a:cubicBezTo>
                <a:cubicBezTo>
                  <a:pt x="213" y="602"/>
                  <a:pt x="213" y="602"/>
                  <a:pt x="213" y="602"/>
                </a:cubicBezTo>
                <a:cubicBezTo>
                  <a:pt x="209" y="592"/>
                  <a:pt x="206" y="585"/>
                  <a:pt x="202" y="573"/>
                </a:cubicBezTo>
                <a:cubicBezTo>
                  <a:pt x="201" y="568"/>
                  <a:pt x="199" y="559"/>
                  <a:pt x="197" y="553"/>
                </a:cubicBezTo>
                <a:cubicBezTo>
                  <a:pt x="196" y="548"/>
                  <a:pt x="193" y="541"/>
                  <a:pt x="187" y="536"/>
                </a:cubicBezTo>
                <a:cubicBezTo>
                  <a:pt x="183" y="533"/>
                  <a:pt x="173" y="533"/>
                  <a:pt x="168" y="536"/>
                </a:cubicBezTo>
                <a:cubicBezTo>
                  <a:pt x="164" y="538"/>
                  <a:pt x="164" y="543"/>
                  <a:pt x="161" y="547"/>
                </a:cubicBezTo>
                <a:cubicBezTo>
                  <a:pt x="159" y="547"/>
                  <a:pt x="157" y="547"/>
                  <a:pt x="156" y="548"/>
                </a:cubicBezTo>
                <a:cubicBezTo>
                  <a:pt x="154" y="549"/>
                  <a:pt x="152" y="551"/>
                  <a:pt x="150" y="552"/>
                </a:cubicBezTo>
                <a:cubicBezTo>
                  <a:pt x="127" y="564"/>
                  <a:pt x="127" y="564"/>
                  <a:pt x="127" y="564"/>
                </a:cubicBezTo>
                <a:cubicBezTo>
                  <a:pt x="123" y="567"/>
                  <a:pt x="119" y="568"/>
                  <a:pt x="118" y="571"/>
                </a:cubicBezTo>
                <a:cubicBezTo>
                  <a:pt x="110" y="572"/>
                  <a:pt x="103" y="577"/>
                  <a:pt x="96" y="580"/>
                </a:cubicBezTo>
                <a:cubicBezTo>
                  <a:pt x="88" y="583"/>
                  <a:pt x="81" y="588"/>
                  <a:pt x="73" y="591"/>
                </a:cubicBezTo>
                <a:cubicBezTo>
                  <a:pt x="72" y="590"/>
                  <a:pt x="72" y="590"/>
                  <a:pt x="72" y="590"/>
                </a:cubicBezTo>
                <a:cubicBezTo>
                  <a:pt x="71" y="590"/>
                  <a:pt x="70" y="591"/>
                  <a:pt x="69" y="592"/>
                </a:cubicBezTo>
                <a:cubicBezTo>
                  <a:pt x="59" y="597"/>
                  <a:pt x="59" y="597"/>
                  <a:pt x="59" y="597"/>
                </a:cubicBezTo>
                <a:cubicBezTo>
                  <a:pt x="54" y="600"/>
                  <a:pt x="52" y="599"/>
                  <a:pt x="48" y="601"/>
                </a:cubicBezTo>
                <a:cubicBezTo>
                  <a:pt x="43" y="603"/>
                  <a:pt x="43" y="603"/>
                  <a:pt x="43" y="603"/>
                </a:cubicBezTo>
                <a:cubicBezTo>
                  <a:pt x="41" y="603"/>
                  <a:pt x="39" y="605"/>
                  <a:pt x="38" y="606"/>
                </a:cubicBezTo>
                <a:cubicBezTo>
                  <a:pt x="38" y="606"/>
                  <a:pt x="36" y="605"/>
                  <a:pt x="35" y="605"/>
                </a:cubicBezTo>
                <a:cubicBezTo>
                  <a:pt x="35" y="605"/>
                  <a:pt x="33" y="606"/>
                  <a:pt x="33" y="606"/>
                </a:cubicBezTo>
                <a:cubicBezTo>
                  <a:pt x="26" y="610"/>
                  <a:pt x="26" y="610"/>
                  <a:pt x="26" y="610"/>
                </a:cubicBezTo>
                <a:cubicBezTo>
                  <a:pt x="21" y="610"/>
                  <a:pt x="21" y="610"/>
                  <a:pt x="21" y="610"/>
                </a:cubicBezTo>
                <a:cubicBezTo>
                  <a:pt x="17" y="612"/>
                  <a:pt x="17" y="612"/>
                  <a:pt x="17" y="612"/>
                </a:cubicBezTo>
                <a:cubicBezTo>
                  <a:pt x="14" y="613"/>
                  <a:pt x="10" y="613"/>
                  <a:pt x="8" y="615"/>
                </a:cubicBezTo>
                <a:cubicBezTo>
                  <a:pt x="7" y="615"/>
                  <a:pt x="7" y="615"/>
                  <a:pt x="7" y="616"/>
                </a:cubicBezTo>
                <a:cubicBezTo>
                  <a:pt x="5" y="617"/>
                  <a:pt x="4" y="618"/>
                  <a:pt x="3" y="619"/>
                </a:cubicBezTo>
                <a:cubicBezTo>
                  <a:pt x="2" y="620"/>
                  <a:pt x="3" y="621"/>
                  <a:pt x="2" y="623"/>
                </a:cubicBezTo>
                <a:cubicBezTo>
                  <a:pt x="0" y="628"/>
                  <a:pt x="0" y="628"/>
                  <a:pt x="0" y="628"/>
                </a:cubicBezTo>
                <a:cubicBezTo>
                  <a:pt x="0" y="630"/>
                  <a:pt x="3" y="633"/>
                  <a:pt x="3" y="634"/>
                </a:cubicBezTo>
                <a:cubicBezTo>
                  <a:pt x="4" y="635"/>
                  <a:pt x="4" y="636"/>
                  <a:pt x="5" y="636"/>
                </a:cubicBezTo>
                <a:cubicBezTo>
                  <a:pt x="8" y="638"/>
                  <a:pt x="11" y="638"/>
                  <a:pt x="14" y="639"/>
                </a:cubicBezTo>
              </a:path>
            </a:pathLst>
          </a:custGeom>
          <a:solidFill>
            <a:srgbClr val="EC660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de-DE" sz="2400"/>
          </a:p>
        </p:txBody>
      </p:sp>
      <p:sp>
        <p:nvSpPr>
          <p:cNvPr id="31" name="Freeform 27"/>
          <p:cNvSpPr>
            <a:spLocks noEditPoints="1"/>
          </p:cNvSpPr>
          <p:nvPr/>
        </p:nvSpPr>
        <p:spPr bwMode="auto">
          <a:xfrm>
            <a:off x="7137400" y="2385484"/>
            <a:ext cx="941917" cy="999067"/>
          </a:xfrm>
          <a:custGeom>
            <a:avLst/>
            <a:gdLst>
              <a:gd name="T0" fmla="*/ 83 w 726"/>
              <a:gd name="T1" fmla="*/ 687 h 769"/>
              <a:gd name="T2" fmla="*/ 109 w 726"/>
              <a:gd name="T3" fmla="*/ 678 h 769"/>
              <a:gd name="T4" fmla="*/ 69 w 726"/>
              <a:gd name="T5" fmla="*/ 650 h 769"/>
              <a:gd name="T6" fmla="*/ 79 w 726"/>
              <a:gd name="T7" fmla="*/ 642 h 769"/>
              <a:gd name="T8" fmla="*/ 107 w 726"/>
              <a:gd name="T9" fmla="*/ 627 h 769"/>
              <a:gd name="T10" fmla="*/ 55 w 726"/>
              <a:gd name="T11" fmla="*/ 614 h 769"/>
              <a:gd name="T12" fmla="*/ 49 w 726"/>
              <a:gd name="T13" fmla="*/ 601 h 769"/>
              <a:gd name="T14" fmla="*/ 92 w 726"/>
              <a:gd name="T15" fmla="*/ 612 h 769"/>
              <a:gd name="T16" fmla="*/ 98 w 726"/>
              <a:gd name="T17" fmla="*/ 605 h 769"/>
              <a:gd name="T18" fmla="*/ 43 w 726"/>
              <a:gd name="T19" fmla="*/ 587 h 769"/>
              <a:gd name="T20" fmla="*/ 80 w 726"/>
              <a:gd name="T21" fmla="*/ 590 h 769"/>
              <a:gd name="T22" fmla="*/ 146 w 726"/>
              <a:gd name="T23" fmla="*/ 607 h 769"/>
              <a:gd name="T24" fmla="*/ 102 w 726"/>
              <a:gd name="T25" fmla="*/ 580 h 769"/>
              <a:gd name="T26" fmla="*/ 60 w 726"/>
              <a:gd name="T27" fmla="*/ 570 h 769"/>
              <a:gd name="T28" fmla="*/ 86 w 726"/>
              <a:gd name="T29" fmla="*/ 755 h 769"/>
              <a:gd name="T30" fmla="*/ 72 w 726"/>
              <a:gd name="T31" fmla="*/ 724 h 769"/>
              <a:gd name="T32" fmla="*/ 60 w 726"/>
              <a:gd name="T33" fmla="*/ 694 h 769"/>
              <a:gd name="T34" fmla="*/ 24 w 726"/>
              <a:gd name="T35" fmla="*/ 606 h 769"/>
              <a:gd name="T36" fmla="*/ 6 w 726"/>
              <a:gd name="T37" fmla="*/ 549 h 769"/>
              <a:gd name="T38" fmla="*/ 72 w 726"/>
              <a:gd name="T39" fmla="*/ 544 h 769"/>
              <a:gd name="T40" fmla="*/ 93 w 726"/>
              <a:gd name="T41" fmla="*/ 490 h 769"/>
              <a:gd name="T42" fmla="*/ 118 w 726"/>
              <a:gd name="T43" fmla="*/ 404 h 769"/>
              <a:gd name="T44" fmla="*/ 140 w 726"/>
              <a:gd name="T45" fmla="*/ 349 h 769"/>
              <a:gd name="T46" fmla="*/ 156 w 726"/>
              <a:gd name="T47" fmla="*/ 311 h 769"/>
              <a:gd name="T48" fmla="*/ 164 w 726"/>
              <a:gd name="T49" fmla="*/ 295 h 769"/>
              <a:gd name="T50" fmla="*/ 172 w 726"/>
              <a:gd name="T51" fmla="*/ 277 h 769"/>
              <a:gd name="T52" fmla="*/ 193 w 726"/>
              <a:gd name="T53" fmla="*/ 239 h 769"/>
              <a:gd name="T54" fmla="*/ 226 w 726"/>
              <a:gd name="T55" fmla="*/ 194 h 769"/>
              <a:gd name="T56" fmla="*/ 263 w 726"/>
              <a:gd name="T57" fmla="*/ 147 h 769"/>
              <a:gd name="T58" fmla="*/ 286 w 726"/>
              <a:gd name="T59" fmla="*/ 123 h 769"/>
              <a:gd name="T60" fmla="*/ 320 w 726"/>
              <a:gd name="T61" fmla="*/ 93 h 769"/>
              <a:gd name="T62" fmla="*/ 367 w 726"/>
              <a:gd name="T63" fmla="*/ 66 h 769"/>
              <a:gd name="T64" fmla="*/ 410 w 726"/>
              <a:gd name="T65" fmla="*/ 45 h 769"/>
              <a:gd name="T66" fmla="*/ 500 w 726"/>
              <a:gd name="T67" fmla="*/ 24 h 769"/>
              <a:gd name="T68" fmla="*/ 545 w 726"/>
              <a:gd name="T69" fmla="*/ 13 h 769"/>
              <a:gd name="T70" fmla="*/ 588 w 726"/>
              <a:gd name="T71" fmla="*/ 8 h 769"/>
              <a:gd name="T72" fmla="*/ 634 w 726"/>
              <a:gd name="T73" fmla="*/ 4 h 769"/>
              <a:gd name="T74" fmla="*/ 721 w 726"/>
              <a:gd name="T75" fmla="*/ 11 h 769"/>
              <a:gd name="T76" fmla="*/ 698 w 726"/>
              <a:gd name="T77" fmla="*/ 38 h 769"/>
              <a:gd name="T78" fmla="*/ 645 w 726"/>
              <a:gd name="T79" fmla="*/ 39 h 769"/>
              <a:gd name="T80" fmla="*/ 522 w 726"/>
              <a:gd name="T81" fmla="*/ 54 h 769"/>
              <a:gd name="T82" fmla="*/ 420 w 726"/>
              <a:gd name="T83" fmla="*/ 82 h 769"/>
              <a:gd name="T84" fmla="*/ 335 w 726"/>
              <a:gd name="T85" fmla="*/ 128 h 769"/>
              <a:gd name="T86" fmla="*/ 282 w 726"/>
              <a:gd name="T87" fmla="*/ 182 h 769"/>
              <a:gd name="T88" fmla="*/ 243 w 726"/>
              <a:gd name="T89" fmla="*/ 234 h 769"/>
              <a:gd name="T90" fmla="*/ 222 w 726"/>
              <a:gd name="T91" fmla="*/ 263 h 769"/>
              <a:gd name="T92" fmla="*/ 204 w 726"/>
              <a:gd name="T93" fmla="*/ 294 h 769"/>
              <a:gd name="T94" fmla="*/ 164 w 726"/>
              <a:gd name="T95" fmla="*/ 384 h 769"/>
              <a:gd name="T96" fmla="*/ 142 w 726"/>
              <a:gd name="T97" fmla="*/ 446 h 769"/>
              <a:gd name="T98" fmla="*/ 128 w 726"/>
              <a:gd name="T99" fmla="*/ 494 h 769"/>
              <a:gd name="T100" fmla="*/ 116 w 726"/>
              <a:gd name="T101" fmla="*/ 554 h 769"/>
              <a:gd name="T102" fmla="*/ 179 w 726"/>
              <a:gd name="T103" fmla="*/ 608 h 769"/>
              <a:gd name="T104" fmla="*/ 134 w 726"/>
              <a:gd name="T105" fmla="*/ 695 h 769"/>
              <a:gd name="T106" fmla="*/ 120 w 726"/>
              <a:gd name="T107" fmla="*/ 731 h 769"/>
              <a:gd name="T108" fmla="*/ 111 w 726"/>
              <a:gd name="T109" fmla="*/ 761 h 769"/>
              <a:gd name="T110" fmla="*/ 89 w 726"/>
              <a:gd name="T111" fmla="*/ 763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26" h="769">
                <a:moveTo>
                  <a:pt x="94" y="710"/>
                </a:moveTo>
                <a:cubicBezTo>
                  <a:pt x="94" y="708"/>
                  <a:pt x="94" y="708"/>
                  <a:pt x="94" y="708"/>
                </a:cubicBezTo>
                <a:cubicBezTo>
                  <a:pt x="97" y="710"/>
                  <a:pt x="99" y="703"/>
                  <a:pt x="102" y="699"/>
                </a:cubicBezTo>
                <a:cubicBezTo>
                  <a:pt x="103" y="698"/>
                  <a:pt x="103" y="696"/>
                  <a:pt x="104" y="695"/>
                </a:cubicBezTo>
                <a:cubicBezTo>
                  <a:pt x="103" y="694"/>
                  <a:pt x="102" y="694"/>
                  <a:pt x="101" y="693"/>
                </a:cubicBezTo>
                <a:cubicBezTo>
                  <a:pt x="96" y="692"/>
                  <a:pt x="89" y="690"/>
                  <a:pt x="83" y="687"/>
                </a:cubicBezTo>
                <a:cubicBezTo>
                  <a:pt x="85" y="691"/>
                  <a:pt x="87" y="694"/>
                  <a:pt x="86" y="698"/>
                </a:cubicBezTo>
                <a:cubicBezTo>
                  <a:pt x="90" y="702"/>
                  <a:pt x="88" y="706"/>
                  <a:pt x="94" y="710"/>
                </a:cubicBezTo>
                <a:moveTo>
                  <a:pt x="78" y="674"/>
                </a:moveTo>
                <a:cubicBezTo>
                  <a:pt x="86" y="678"/>
                  <a:pt x="95" y="683"/>
                  <a:pt x="103" y="683"/>
                </a:cubicBezTo>
                <a:cubicBezTo>
                  <a:pt x="104" y="685"/>
                  <a:pt x="105" y="684"/>
                  <a:pt x="106" y="685"/>
                </a:cubicBezTo>
                <a:cubicBezTo>
                  <a:pt x="107" y="683"/>
                  <a:pt x="108" y="680"/>
                  <a:pt x="109" y="678"/>
                </a:cubicBezTo>
                <a:cubicBezTo>
                  <a:pt x="112" y="673"/>
                  <a:pt x="116" y="668"/>
                  <a:pt x="118" y="663"/>
                </a:cubicBezTo>
                <a:cubicBezTo>
                  <a:pt x="109" y="660"/>
                  <a:pt x="99" y="659"/>
                  <a:pt x="86" y="655"/>
                </a:cubicBezTo>
                <a:cubicBezTo>
                  <a:pt x="76" y="652"/>
                  <a:pt x="76" y="652"/>
                  <a:pt x="76" y="652"/>
                </a:cubicBezTo>
                <a:cubicBezTo>
                  <a:pt x="74" y="651"/>
                  <a:pt x="73" y="652"/>
                  <a:pt x="71" y="651"/>
                </a:cubicBezTo>
                <a:cubicBezTo>
                  <a:pt x="68" y="650"/>
                  <a:pt x="68" y="650"/>
                  <a:pt x="68" y="650"/>
                </a:cubicBezTo>
                <a:cubicBezTo>
                  <a:pt x="69" y="650"/>
                  <a:pt x="69" y="650"/>
                  <a:pt x="69" y="650"/>
                </a:cubicBezTo>
                <a:cubicBezTo>
                  <a:pt x="70" y="655"/>
                  <a:pt x="72" y="660"/>
                  <a:pt x="74" y="664"/>
                </a:cubicBezTo>
                <a:cubicBezTo>
                  <a:pt x="74" y="664"/>
                  <a:pt x="74" y="665"/>
                  <a:pt x="75" y="666"/>
                </a:cubicBezTo>
                <a:cubicBezTo>
                  <a:pt x="77" y="670"/>
                  <a:pt x="77" y="670"/>
                  <a:pt x="77" y="670"/>
                </a:cubicBezTo>
                <a:cubicBezTo>
                  <a:pt x="77" y="671"/>
                  <a:pt x="78" y="673"/>
                  <a:pt x="78" y="674"/>
                </a:cubicBezTo>
                <a:moveTo>
                  <a:pt x="63" y="637"/>
                </a:moveTo>
                <a:cubicBezTo>
                  <a:pt x="68" y="638"/>
                  <a:pt x="74" y="641"/>
                  <a:pt x="79" y="642"/>
                </a:cubicBezTo>
                <a:cubicBezTo>
                  <a:pt x="92" y="648"/>
                  <a:pt x="103" y="647"/>
                  <a:pt x="114" y="653"/>
                </a:cubicBezTo>
                <a:cubicBezTo>
                  <a:pt x="121" y="654"/>
                  <a:pt x="121" y="654"/>
                  <a:pt x="121" y="654"/>
                </a:cubicBezTo>
                <a:cubicBezTo>
                  <a:pt x="123" y="649"/>
                  <a:pt x="123" y="649"/>
                  <a:pt x="123" y="649"/>
                </a:cubicBezTo>
                <a:cubicBezTo>
                  <a:pt x="130" y="636"/>
                  <a:pt x="130" y="636"/>
                  <a:pt x="130" y="636"/>
                </a:cubicBezTo>
                <a:cubicBezTo>
                  <a:pt x="119" y="630"/>
                  <a:pt x="119" y="630"/>
                  <a:pt x="119" y="630"/>
                </a:cubicBezTo>
                <a:cubicBezTo>
                  <a:pt x="116" y="631"/>
                  <a:pt x="110" y="629"/>
                  <a:pt x="107" y="627"/>
                </a:cubicBezTo>
                <a:cubicBezTo>
                  <a:pt x="107" y="627"/>
                  <a:pt x="106" y="627"/>
                  <a:pt x="106" y="627"/>
                </a:cubicBezTo>
                <a:cubicBezTo>
                  <a:pt x="102" y="625"/>
                  <a:pt x="102" y="625"/>
                  <a:pt x="102" y="625"/>
                </a:cubicBezTo>
                <a:cubicBezTo>
                  <a:pt x="100" y="625"/>
                  <a:pt x="98" y="626"/>
                  <a:pt x="97" y="624"/>
                </a:cubicBezTo>
                <a:cubicBezTo>
                  <a:pt x="92" y="624"/>
                  <a:pt x="87" y="623"/>
                  <a:pt x="82" y="622"/>
                </a:cubicBezTo>
                <a:cubicBezTo>
                  <a:pt x="59" y="615"/>
                  <a:pt x="59" y="615"/>
                  <a:pt x="59" y="615"/>
                </a:cubicBezTo>
                <a:cubicBezTo>
                  <a:pt x="55" y="614"/>
                  <a:pt x="55" y="614"/>
                  <a:pt x="55" y="614"/>
                </a:cubicBezTo>
                <a:cubicBezTo>
                  <a:pt x="54" y="614"/>
                  <a:pt x="54" y="615"/>
                  <a:pt x="53" y="615"/>
                </a:cubicBezTo>
                <a:cubicBezTo>
                  <a:pt x="53" y="614"/>
                  <a:pt x="53" y="614"/>
                  <a:pt x="53" y="614"/>
                </a:cubicBezTo>
                <a:cubicBezTo>
                  <a:pt x="54" y="618"/>
                  <a:pt x="54" y="618"/>
                  <a:pt x="54" y="618"/>
                </a:cubicBezTo>
                <a:cubicBezTo>
                  <a:pt x="58" y="627"/>
                  <a:pt x="58" y="627"/>
                  <a:pt x="58" y="627"/>
                </a:cubicBezTo>
                <a:cubicBezTo>
                  <a:pt x="60" y="630"/>
                  <a:pt x="61" y="633"/>
                  <a:pt x="63" y="637"/>
                </a:cubicBezTo>
                <a:moveTo>
                  <a:pt x="49" y="601"/>
                </a:moveTo>
                <a:cubicBezTo>
                  <a:pt x="62" y="604"/>
                  <a:pt x="62" y="604"/>
                  <a:pt x="62" y="604"/>
                </a:cubicBezTo>
                <a:cubicBezTo>
                  <a:pt x="64" y="605"/>
                  <a:pt x="66" y="605"/>
                  <a:pt x="67" y="605"/>
                </a:cubicBezTo>
                <a:cubicBezTo>
                  <a:pt x="73" y="608"/>
                  <a:pt x="73" y="608"/>
                  <a:pt x="73" y="608"/>
                </a:cubicBezTo>
                <a:cubicBezTo>
                  <a:pt x="81" y="610"/>
                  <a:pt x="81" y="610"/>
                  <a:pt x="81" y="610"/>
                </a:cubicBezTo>
                <a:cubicBezTo>
                  <a:pt x="91" y="613"/>
                  <a:pt x="91" y="613"/>
                  <a:pt x="91" y="613"/>
                </a:cubicBezTo>
                <a:cubicBezTo>
                  <a:pt x="92" y="612"/>
                  <a:pt x="92" y="612"/>
                  <a:pt x="92" y="612"/>
                </a:cubicBezTo>
                <a:cubicBezTo>
                  <a:pt x="92" y="611"/>
                  <a:pt x="93" y="613"/>
                  <a:pt x="93" y="613"/>
                </a:cubicBezTo>
                <a:cubicBezTo>
                  <a:pt x="106" y="617"/>
                  <a:pt x="119" y="620"/>
                  <a:pt x="131" y="626"/>
                </a:cubicBezTo>
                <a:cubicBezTo>
                  <a:pt x="135" y="627"/>
                  <a:pt x="135" y="627"/>
                  <a:pt x="135" y="627"/>
                </a:cubicBezTo>
                <a:cubicBezTo>
                  <a:pt x="140" y="618"/>
                  <a:pt x="140" y="618"/>
                  <a:pt x="140" y="618"/>
                </a:cubicBezTo>
                <a:cubicBezTo>
                  <a:pt x="136" y="614"/>
                  <a:pt x="132" y="611"/>
                  <a:pt x="128" y="611"/>
                </a:cubicBezTo>
                <a:cubicBezTo>
                  <a:pt x="98" y="605"/>
                  <a:pt x="98" y="605"/>
                  <a:pt x="98" y="605"/>
                </a:cubicBezTo>
                <a:cubicBezTo>
                  <a:pt x="74" y="599"/>
                  <a:pt x="74" y="599"/>
                  <a:pt x="74" y="599"/>
                </a:cubicBezTo>
                <a:cubicBezTo>
                  <a:pt x="65" y="595"/>
                  <a:pt x="65" y="595"/>
                  <a:pt x="65" y="595"/>
                </a:cubicBezTo>
                <a:cubicBezTo>
                  <a:pt x="64" y="594"/>
                  <a:pt x="63" y="595"/>
                  <a:pt x="62" y="594"/>
                </a:cubicBezTo>
                <a:cubicBezTo>
                  <a:pt x="56" y="591"/>
                  <a:pt x="56" y="591"/>
                  <a:pt x="56" y="591"/>
                </a:cubicBezTo>
                <a:cubicBezTo>
                  <a:pt x="52" y="588"/>
                  <a:pt x="48" y="587"/>
                  <a:pt x="44" y="585"/>
                </a:cubicBezTo>
                <a:cubicBezTo>
                  <a:pt x="44" y="586"/>
                  <a:pt x="44" y="587"/>
                  <a:pt x="43" y="587"/>
                </a:cubicBezTo>
                <a:cubicBezTo>
                  <a:pt x="47" y="592"/>
                  <a:pt x="47" y="597"/>
                  <a:pt x="49" y="601"/>
                </a:cubicBezTo>
                <a:close/>
                <a:moveTo>
                  <a:pt x="42" y="574"/>
                </a:moveTo>
                <a:cubicBezTo>
                  <a:pt x="46" y="575"/>
                  <a:pt x="50" y="577"/>
                  <a:pt x="54" y="579"/>
                </a:cubicBezTo>
                <a:cubicBezTo>
                  <a:pt x="58" y="580"/>
                  <a:pt x="64" y="583"/>
                  <a:pt x="67" y="584"/>
                </a:cubicBezTo>
                <a:cubicBezTo>
                  <a:pt x="71" y="586"/>
                  <a:pt x="73" y="586"/>
                  <a:pt x="76" y="587"/>
                </a:cubicBezTo>
                <a:cubicBezTo>
                  <a:pt x="77" y="587"/>
                  <a:pt x="78" y="589"/>
                  <a:pt x="80" y="590"/>
                </a:cubicBezTo>
                <a:cubicBezTo>
                  <a:pt x="85" y="591"/>
                  <a:pt x="85" y="591"/>
                  <a:pt x="85" y="591"/>
                </a:cubicBezTo>
                <a:cubicBezTo>
                  <a:pt x="86" y="591"/>
                  <a:pt x="86" y="591"/>
                  <a:pt x="87" y="591"/>
                </a:cubicBezTo>
                <a:cubicBezTo>
                  <a:pt x="96" y="593"/>
                  <a:pt x="104" y="596"/>
                  <a:pt x="112" y="598"/>
                </a:cubicBezTo>
                <a:cubicBezTo>
                  <a:pt x="118" y="598"/>
                  <a:pt x="122" y="600"/>
                  <a:pt x="128" y="601"/>
                </a:cubicBezTo>
                <a:cubicBezTo>
                  <a:pt x="132" y="602"/>
                  <a:pt x="139" y="603"/>
                  <a:pt x="144" y="606"/>
                </a:cubicBezTo>
                <a:cubicBezTo>
                  <a:pt x="145" y="607"/>
                  <a:pt x="145" y="608"/>
                  <a:pt x="146" y="607"/>
                </a:cubicBezTo>
                <a:cubicBezTo>
                  <a:pt x="149" y="597"/>
                  <a:pt x="149" y="597"/>
                  <a:pt x="149" y="597"/>
                </a:cubicBezTo>
                <a:cubicBezTo>
                  <a:pt x="147" y="595"/>
                  <a:pt x="144" y="595"/>
                  <a:pt x="142" y="594"/>
                </a:cubicBezTo>
                <a:cubicBezTo>
                  <a:pt x="136" y="592"/>
                  <a:pt x="133" y="590"/>
                  <a:pt x="129" y="589"/>
                </a:cubicBezTo>
                <a:cubicBezTo>
                  <a:pt x="129" y="589"/>
                  <a:pt x="128" y="589"/>
                  <a:pt x="127" y="589"/>
                </a:cubicBezTo>
                <a:cubicBezTo>
                  <a:pt x="125" y="588"/>
                  <a:pt x="123" y="586"/>
                  <a:pt x="119" y="586"/>
                </a:cubicBezTo>
                <a:cubicBezTo>
                  <a:pt x="114" y="583"/>
                  <a:pt x="108" y="582"/>
                  <a:pt x="102" y="580"/>
                </a:cubicBezTo>
                <a:cubicBezTo>
                  <a:pt x="100" y="579"/>
                  <a:pt x="98" y="579"/>
                  <a:pt x="97" y="578"/>
                </a:cubicBezTo>
                <a:cubicBezTo>
                  <a:pt x="95" y="578"/>
                  <a:pt x="94" y="578"/>
                  <a:pt x="92" y="578"/>
                </a:cubicBezTo>
                <a:cubicBezTo>
                  <a:pt x="88" y="577"/>
                  <a:pt x="84" y="575"/>
                  <a:pt x="80" y="576"/>
                </a:cubicBezTo>
                <a:cubicBezTo>
                  <a:pt x="79" y="575"/>
                  <a:pt x="76" y="576"/>
                  <a:pt x="75" y="575"/>
                </a:cubicBezTo>
                <a:cubicBezTo>
                  <a:pt x="72" y="574"/>
                  <a:pt x="70" y="573"/>
                  <a:pt x="67" y="572"/>
                </a:cubicBezTo>
                <a:cubicBezTo>
                  <a:pt x="60" y="570"/>
                  <a:pt x="60" y="570"/>
                  <a:pt x="60" y="570"/>
                </a:cubicBezTo>
                <a:cubicBezTo>
                  <a:pt x="56" y="568"/>
                  <a:pt x="51" y="567"/>
                  <a:pt x="46" y="566"/>
                </a:cubicBezTo>
                <a:cubicBezTo>
                  <a:pt x="43" y="566"/>
                  <a:pt x="42" y="562"/>
                  <a:pt x="40" y="563"/>
                </a:cubicBezTo>
                <a:cubicBezTo>
                  <a:pt x="38" y="564"/>
                  <a:pt x="40" y="569"/>
                  <a:pt x="40" y="572"/>
                </a:cubicBezTo>
                <a:cubicBezTo>
                  <a:pt x="41" y="573"/>
                  <a:pt x="41" y="573"/>
                  <a:pt x="41" y="573"/>
                </a:cubicBezTo>
                <a:cubicBezTo>
                  <a:pt x="42" y="574"/>
                  <a:pt x="42" y="574"/>
                  <a:pt x="42" y="574"/>
                </a:cubicBezTo>
                <a:moveTo>
                  <a:pt x="86" y="755"/>
                </a:moveTo>
                <a:cubicBezTo>
                  <a:pt x="85" y="753"/>
                  <a:pt x="83" y="752"/>
                  <a:pt x="83" y="752"/>
                </a:cubicBezTo>
                <a:cubicBezTo>
                  <a:pt x="82" y="751"/>
                  <a:pt x="84" y="751"/>
                  <a:pt x="83" y="750"/>
                </a:cubicBezTo>
                <a:cubicBezTo>
                  <a:pt x="83" y="750"/>
                  <a:pt x="82" y="750"/>
                  <a:pt x="82" y="749"/>
                </a:cubicBezTo>
                <a:cubicBezTo>
                  <a:pt x="83" y="748"/>
                  <a:pt x="83" y="748"/>
                  <a:pt x="83" y="748"/>
                </a:cubicBezTo>
                <a:cubicBezTo>
                  <a:pt x="82" y="748"/>
                  <a:pt x="81" y="747"/>
                  <a:pt x="81" y="746"/>
                </a:cubicBezTo>
                <a:cubicBezTo>
                  <a:pt x="79" y="739"/>
                  <a:pt x="75" y="731"/>
                  <a:pt x="72" y="724"/>
                </a:cubicBezTo>
                <a:cubicBezTo>
                  <a:pt x="70" y="720"/>
                  <a:pt x="70" y="720"/>
                  <a:pt x="70" y="720"/>
                </a:cubicBezTo>
                <a:cubicBezTo>
                  <a:pt x="69" y="719"/>
                  <a:pt x="70" y="718"/>
                  <a:pt x="69" y="718"/>
                </a:cubicBezTo>
                <a:cubicBezTo>
                  <a:pt x="69" y="717"/>
                  <a:pt x="68" y="717"/>
                  <a:pt x="68" y="715"/>
                </a:cubicBezTo>
                <a:cubicBezTo>
                  <a:pt x="66" y="711"/>
                  <a:pt x="65" y="707"/>
                  <a:pt x="64" y="702"/>
                </a:cubicBezTo>
                <a:cubicBezTo>
                  <a:pt x="62" y="701"/>
                  <a:pt x="62" y="701"/>
                  <a:pt x="62" y="701"/>
                </a:cubicBezTo>
                <a:cubicBezTo>
                  <a:pt x="61" y="698"/>
                  <a:pt x="62" y="696"/>
                  <a:pt x="60" y="694"/>
                </a:cubicBezTo>
                <a:cubicBezTo>
                  <a:pt x="58" y="690"/>
                  <a:pt x="57" y="685"/>
                  <a:pt x="54" y="681"/>
                </a:cubicBezTo>
                <a:cubicBezTo>
                  <a:pt x="54" y="674"/>
                  <a:pt x="49" y="667"/>
                  <a:pt x="46" y="660"/>
                </a:cubicBezTo>
                <a:cubicBezTo>
                  <a:pt x="45" y="658"/>
                  <a:pt x="45" y="654"/>
                  <a:pt x="41" y="653"/>
                </a:cubicBezTo>
                <a:cubicBezTo>
                  <a:pt x="42" y="647"/>
                  <a:pt x="37" y="641"/>
                  <a:pt x="35" y="636"/>
                </a:cubicBezTo>
                <a:cubicBezTo>
                  <a:pt x="30" y="628"/>
                  <a:pt x="28" y="618"/>
                  <a:pt x="25" y="611"/>
                </a:cubicBezTo>
                <a:cubicBezTo>
                  <a:pt x="24" y="606"/>
                  <a:pt x="24" y="606"/>
                  <a:pt x="24" y="606"/>
                </a:cubicBezTo>
                <a:cubicBezTo>
                  <a:pt x="23" y="603"/>
                  <a:pt x="21" y="599"/>
                  <a:pt x="21" y="597"/>
                </a:cubicBezTo>
                <a:cubicBezTo>
                  <a:pt x="21" y="594"/>
                  <a:pt x="21" y="594"/>
                  <a:pt x="21" y="594"/>
                </a:cubicBezTo>
                <a:cubicBezTo>
                  <a:pt x="21" y="592"/>
                  <a:pt x="19" y="590"/>
                  <a:pt x="18" y="588"/>
                </a:cubicBezTo>
                <a:cubicBezTo>
                  <a:pt x="17" y="582"/>
                  <a:pt x="17" y="582"/>
                  <a:pt x="17" y="582"/>
                </a:cubicBezTo>
                <a:cubicBezTo>
                  <a:pt x="16" y="578"/>
                  <a:pt x="14" y="574"/>
                  <a:pt x="13" y="569"/>
                </a:cubicBezTo>
                <a:cubicBezTo>
                  <a:pt x="11" y="562"/>
                  <a:pt x="9" y="555"/>
                  <a:pt x="6" y="549"/>
                </a:cubicBezTo>
                <a:cubicBezTo>
                  <a:pt x="0" y="537"/>
                  <a:pt x="6" y="526"/>
                  <a:pt x="16" y="526"/>
                </a:cubicBezTo>
                <a:cubicBezTo>
                  <a:pt x="19" y="527"/>
                  <a:pt x="22" y="528"/>
                  <a:pt x="26" y="530"/>
                </a:cubicBezTo>
                <a:cubicBezTo>
                  <a:pt x="27" y="530"/>
                  <a:pt x="28" y="531"/>
                  <a:pt x="29" y="532"/>
                </a:cubicBezTo>
                <a:cubicBezTo>
                  <a:pt x="30" y="532"/>
                  <a:pt x="30" y="531"/>
                  <a:pt x="31" y="531"/>
                </a:cubicBezTo>
                <a:cubicBezTo>
                  <a:pt x="33" y="531"/>
                  <a:pt x="35" y="533"/>
                  <a:pt x="37" y="534"/>
                </a:cubicBezTo>
                <a:cubicBezTo>
                  <a:pt x="72" y="544"/>
                  <a:pt x="72" y="544"/>
                  <a:pt x="72" y="544"/>
                </a:cubicBezTo>
                <a:cubicBezTo>
                  <a:pt x="81" y="547"/>
                  <a:pt x="81" y="547"/>
                  <a:pt x="81" y="547"/>
                </a:cubicBezTo>
                <a:cubicBezTo>
                  <a:pt x="83" y="543"/>
                  <a:pt x="84" y="538"/>
                  <a:pt x="84" y="533"/>
                </a:cubicBezTo>
                <a:cubicBezTo>
                  <a:pt x="86" y="528"/>
                  <a:pt x="86" y="520"/>
                  <a:pt x="87" y="514"/>
                </a:cubicBezTo>
                <a:cubicBezTo>
                  <a:pt x="88" y="510"/>
                  <a:pt x="90" y="507"/>
                  <a:pt x="90" y="503"/>
                </a:cubicBezTo>
                <a:cubicBezTo>
                  <a:pt x="91" y="501"/>
                  <a:pt x="90" y="498"/>
                  <a:pt x="91" y="495"/>
                </a:cubicBezTo>
                <a:cubicBezTo>
                  <a:pt x="93" y="490"/>
                  <a:pt x="93" y="490"/>
                  <a:pt x="93" y="490"/>
                </a:cubicBezTo>
                <a:cubicBezTo>
                  <a:pt x="94" y="486"/>
                  <a:pt x="96" y="482"/>
                  <a:pt x="97" y="478"/>
                </a:cubicBezTo>
                <a:cubicBezTo>
                  <a:pt x="97" y="476"/>
                  <a:pt x="96" y="473"/>
                  <a:pt x="97" y="471"/>
                </a:cubicBezTo>
                <a:cubicBezTo>
                  <a:pt x="99" y="466"/>
                  <a:pt x="99" y="466"/>
                  <a:pt x="99" y="466"/>
                </a:cubicBezTo>
                <a:cubicBezTo>
                  <a:pt x="100" y="463"/>
                  <a:pt x="101" y="458"/>
                  <a:pt x="102" y="454"/>
                </a:cubicBezTo>
                <a:cubicBezTo>
                  <a:pt x="106" y="443"/>
                  <a:pt x="106" y="443"/>
                  <a:pt x="106" y="443"/>
                </a:cubicBezTo>
                <a:cubicBezTo>
                  <a:pt x="110" y="430"/>
                  <a:pt x="112" y="416"/>
                  <a:pt x="118" y="404"/>
                </a:cubicBezTo>
                <a:cubicBezTo>
                  <a:pt x="119" y="399"/>
                  <a:pt x="123" y="397"/>
                  <a:pt x="123" y="389"/>
                </a:cubicBezTo>
                <a:cubicBezTo>
                  <a:pt x="127" y="383"/>
                  <a:pt x="129" y="373"/>
                  <a:pt x="132" y="364"/>
                </a:cubicBezTo>
                <a:cubicBezTo>
                  <a:pt x="136" y="357"/>
                  <a:pt x="136" y="357"/>
                  <a:pt x="136" y="357"/>
                </a:cubicBezTo>
                <a:cubicBezTo>
                  <a:pt x="137" y="355"/>
                  <a:pt x="136" y="353"/>
                  <a:pt x="137" y="352"/>
                </a:cubicBezTo>
                <a:cubicBezTo>
                  <a:pt x="137" y="351"/>
                  <a:pt x="138" y="351"/>
                  <a:pt x="139" y="350"/>
                </a:cubicBezTo>
                <a:cubicBezTo>
                  <a:pt x="139" y="350"/>
                  <a:pt x="139" y="349"/>
                  <a:pt x="140" y="349"/>
                </a:cubicBezTo>
                <a:cubicBezTo>
                  <a:pt x="139" y="346"/>
                  <a:pt x="141" y="345"/>
                  <a:pt x="140" y="342"/>
                </a:cubicBezTo>
                <a:cubicBezTo>
                  <a:pt x="145" y="341"/>
                  <a:pt x="143" y="333"/>
                  <a:pt x="148" y="332"/>
                </a:cubicBezTo>
                <a:cubicBezTo>
                  <a:pt x="148" y="326"/>
                  <a:pt x="148" y="326"/>
                  <a:pt x="148" y="326"/>
                </a:cubicBezTo>
                <a:cubicBezTo>
                  <a:pt x="151" y="326"/>
                  <a:pt x="151" y="322"/>
                  <a:pt x="152" y="319"/>
                </a:cubicBezTo>
                <a:cubicBezTo>
                  <a:pt x="151" y="316"/>
                  <a:pt x="155" y="318"/>
                  <a:pt x="155" y="315"/>
                </a:cubicBezTo>
                <a:cubicBezTo>
                  <a:pt x="156" y="311"/>
                  <a:pt x="156" y="311"/>
                  <a:pt x="156" y="311"/>
                </a:cubicBezTo>
                <a:cubicBezTo>
                  <a:pt x="156" y="309"/>
                  <a:pt x="156" y="307"/>
                  <a:pt x="157" y="307"/>
                </a:cubicBezTo>
                <a:cubicBezTo>
                  <a:pt x="157" y="306"/>
                  <a:pt x="159" y="306"/>
                  <a:pt x="159" y="306"/>
                </a:cubicBezTo>
                <a:cubicBezTo>
                  <a:pt x="159" y="305"/>
                  <a:pt x="159" y="303"/>
                  <a:pt x="159" y="303"/>
                </a:cubicBezTo>
                <a:cubicBezTo>
                  <a:pt x="160" y="302"/>
                  <a:pt x="161" y="303"/>
                  <a:pt x="161" y="301"/>
                </a:cubicBezTo>
                <a:cubicBezTo>
                  <a:pt x="162" y="301"/>
                  <a:pt x="163" y="300"/>
                  <a:pt x="163" y="298"/>
                </a:cubicBezTo>
                <a:cubicBezTo>
                  <a:pt x="164" y="297"/>
                  <a:pt x="163" y="296"/>
                  <a:pt x="164" y="295"/>
                </a:cubicBezTo>
                <a:cubicBezTo>
                  <a:pt x="164" y="294"/>
                  <a:pt x="165" y="296"/>
                  <a:pt x="165" y="295"/>
                </a:cubicBezTo>
                <a:cubicBezTo>
                  <a:pt x="165" y="293"/>
                  <a:pt x="165" y="293"/>
                  <a:pt x="166" y="292"/>
                </a:cubicBezTo>
                <a:cubicBezTo>
                  <a:pt x="167" y="287"/>
                  <a:pt x="167" y="287"/>
                  <a:pt x="167" y="287"/>
                </a:cubicBezTo>
                <a:cubicBezTo>
                  <a:pt x="168" y="283"/>
                  <a:pt x="168" y="283"/>
                  <a:pt x="168" y="283"/>
                </a:cubicBezTo>
                <a:cubicBezTo>
                  <a:pt x="169" y="281"/>
                  <a:pt x="171" y="280"/>
                  <a:pt x="172" y="278"/>
                </a:cubicBezTo>
                <a:cubicBezTo>
                  <a:pt x="173" y="278"/>
                  <a:pt x="172" y="277"/>
                  <a:pt x="172" y="277"/>
                </a:cubicBezTo>
                <a:cubicBezTo>
                  <a:pt x="173" y="276"/>
                  <a:pt x="173" y="276"/>
                  <a:pt x="173" y="276"/>
                </a:cubicBezTo>
                <a:cubicBezTo>
                  <a:pt x="174" y="275"/>
                  <a:pt x="173" y="272"/>
                  <a:pt x="174" y="272"/>
                </a:cubicBezTo>
                <a:cubicBezTo>
                  <a:pt x="175" y="271"/>
                  <a:pt x="175" y="271"/>
                  <a:pt x="175" y="271"/>
                </a:cubicBezTo>
                <a:cubicBezTo>
                  <a:pt x="181" y="262"/>
                  <a:pt x="181" y="262"/>
                  <a:pt x="181" y="262"/>
                </a:cubicBezTo>
                <a:cubicBezTo>
                  <a:pt x="187" y="250"/>
                  <a:pt x="187" y="250"/>
                  <a:pt x="187" y="250"/>
                </a:cubicBezTo>
                <a:cubicBezTo>
                  <a:pt x="189" y="247"/>
                  <a:pt x="193" y="245"/>
                  <a:pt x="193" y="239"/>
                </a:cubicBezTo>
                <a:cubicBezTo>
                  <a:pt x="196" y="237"/>
                  <a:pt x="198" y="232"/>
                  <a:pt x="204" y="230"/>
                </a:cubicBezTo>
                <a:cubicBezTo>
                  <a:pt x="202" y="228"/>
                  <a:pt x="204" y="227"/>
                  <a:pt x="205" y="225"/>
                </a:cubicBezTo>
                <a:cubicBezTo>
                  <a:pt x="206" y="222"/>
                  <a:pt x="206" y="218"/>
                  <a:pt x="211" y="218"/>
                </a:cubicBezTo>
                <a:cubicBezTo>
                  <a:pt x="210" y="215"/>
                  <a:pt x="213" y="213"/>
                  <a:pt x="215" y="212"/>
                </a:cubicBezTo>
                <a:cubicBezTo>
                  <a:pt x="218" y="206"/>
                  <a:pt x="218" y="206"/>
                  <a:pt x="218" y="206"/>
                </a:cubicBezTo>
                <a:cubicBezTo>
                  <a:pt x="222" y="203"/>
                  <a:pt x="226" y="200"/>
                  <a:pt x="226" y="194"/>
                </a:cubicBezTo>
                <a:cubicBezTo>
                  <a:pt x="229" y="194"/>
                  <a:pt x="229" y="188"/>
                  <a:pt x="231" y="186"/>
                </a:cubicBezTo>
                <a:cubicBezTo>
                  <a:pt x="231" y="185"/>
                  <a:pt x="232" y="186"/>
                  <a:pt x="232" y="186"/>
                </a:cubicBezTo>
                <a:cubicBezTo>
                  <a:pt x="233" y="183"/>
                  <a:pt x="235" y="179"/>
                  <a:pt x="239" y="179"/>
                </a:cubicBezTo>
                <a:cubicBezTo>
                  <a:pt x="239" y="174"/>
                  <a:pt x="243" y="172"/>
                  <a:pt x="244" y="167"/>
                </a:cubicBezTo>
                <a:cubicBezTo>
                  <a:pt x="248" y="162"/>
                  <a:pt x="255" y="159"/>
                  <a:pt x="257" y="150"/>
                </a:cubicBezTo>
                <a:cubicBezTo>
                  <a:pt x="260" y="150"/>
                  <a:pt x="262" y="148"/>
                  <a:pt x="263" y="147"/>
                </a:cubicBezTo>
                <a:cubicBezTo>
                  <a:pt x="263" y="145"/>
                  <a:pt x="265" y="145"/>
                  <a:pt x="266" y="144"/>
                </a:cubicBezTo>
                <a:cubicBezTo>
                  <a:pt x="266" y="143"/>
                  <a:pt x="266" y="142"/>
                  <a:pt x="267" y="141"/>
                </a:cubicBezTo>
                <a:cubicBezTo>
                  <a:pt x="269" y="138"/>
                  <a:pt x="272" y="137"/>
                  <a:pt x="275" y="135"/>
                </a:cubicBezTo>
                <a:cubicBezTo>
                  <a:pt x="276" y="133"/>
                  <a:pt x="277" y="130"/>
                  <a:pt x="281" y="132"/>
                </a:cubicBezTo>
                <a:cubicBezTo>
                  <a:pt x="281" y="128"/>
                  <a:pt x="284" y="128"/>
                  <a:pt x="285" y="126"/>
                </a:cubicBezTo>
                <a:cubicBezTo>
                  <a:pt x="285" y="125"/>
                  <a:pt x="285" y="123"/>
                  <a:pt x="286" y="123"/>
                </a:cubicBezTo>
                <a:cubicBezTo>
                  <a:pt x="286" y="122"/>
                  <a:pt x="288" y="122"/>
                  <a:pt x="288" y="122"/>
                </a:cubicBezTo>
                <a:cubicBezTo>
                  <a:pt x="293" y="117"/>
                  <a:pt x="293" y="117"/>
                  <a:pt x="293" y="117"/>
                </a:cubicBezTo>
                <a:cubicBezTo>
                  <a:pt x="296" y="114"/>
                  <a:pt x="298" y="112"/>
                  <a:pt x="301" y="110"/>
                </a:cubicBezTo>
                <a:cubicBezTo>
                  <a:pt x="301" y="106"/>
                  <a:pt x="305" y="105"/>
                  <a:pt x="307" y="103"/>
                </a:cubicBezTo>
                <a:cubicBezTo>
                  <a:pt x="308" y="102"/>
                  <a:pt x="308" y="101"/>
                  <a:pt x="309" y="101"/>
                </a:cubicBezTo>
                <a:cubicBezTo>
                  <a:pt x="312" y="98"/>
                  <a:pt x="316" y="95"/>
                  <a:pt x="320" y="93"/>
                </a:cubicBezTo>
                <a:cubicBezTo>
                  <a:pt x="321" y="92"/>
                  <a:pt x="322" y="90"/>
                  <a:pt x="324" y="89"/>
                </a:cubicBezTo>
                <a:cubicBezTo>
                  <a:pt x="326" y="89"/>
                  <a:pt x="326" y="89"/>
                  <a:pt x="326" y="89"/>
                </a:cubicBezTo>
                <a:cubicBezTo>
                  <a:pt x="330" y="86"/>
                  <a:pt x="332" y="82"/>
                  <a:pt x="336" y="80"/>
                </a:cubicBezTo>
                <a:cubicBezTo>
                  <a:pt x="342" y="76"/>
                  <a:pt x="351" y="76"/>
                  <a:pt x="354" y="69"/>
                </a:cubicBezTo>
                <a:cubicBezTo>
                  <a:pt x="356" y="68"/>
                  <a:pt x="358" y="69"/>
                  <a:pt x="360" y="69"/>
                </a:cubicBezTo>
                <a:cubicBezTo>
                  <a:pt x="367" y="66"/>
                  <a:pt x="367" y="66"/>
                  <a:pt x="367" y="66"/>
                </a:cubicBezTo>
                <a:cubicBezTo>
                  <a:pt x="377" y="60"/>
                  <a:pt x="377" y="60"/>
                  <a:pt x="377" y="60"/>
                </a:cubicBezTo>
                <a:cubicBezTo>
                  <a:pt x="384" y="56"/>
                  <a:pt x="384" y="56"/>
                  <a:pt x="384" y="56"/>
                </a:cubicBezTo>
                <a:cubicBezTo>
                  <a:pt x="390" y="52"/>
                  <a:pt x="390" y="52"/>
                  <a:pt x="390" y="52"/>
                </a:cubicBezTo>
                <a:cubicBezTo>
                  <a:pt x="398" y="49"/>
                  <a:pt x="398" y="49"/>
                  <a:pt x="398" y="49"/>
                </a:cubicBezTo>
                <a:cubicBezTo>
                  <a:pt x="404" y="45"/>
                  <a:pt x="404" y="45"/>
                  <a:pt x="404" y="45"/>
                </a:cubicBezTo>
                <a:cubicBezTo>
                  <a:pt x="405" y="44"/>
                  <a:pt x="408" y="46"/>
                  <a:pt x="410" y="45"/>
                </a:cubicBezTo>
                <a:cubicBezTo>
                  <a:pt x="410" y="45"/>
                  <a:pt x="410" y="44"/>
                  <a:pt x="411" y="44"/>
                </a:cubicBezTo>
                <a:cubicBezTo>
                  <a:pt x="411" y="44"/>
                  <a:pt x="412" y="44"/>
                  <a:pt x="412" y="44"/>
                </a:cubicBezTo>
                <a:cubicBezTo>
                  <a:pt x="420" y="40"/>
                  <a:pt x="420" y="40"/>
                  <a:pt x="420" y="40"/>
                </a:cubicBezTo>
                <a:cubicBezTo>
                  <a:pt x="443" y="33"/>
                  <a:pt x="443" y="33"/>
                  <a:pt x="443" y="33"/>
                </a:cubicBezTo>
                <a:cubicBezTo>
                  <a:pt x="459" y="28"/>
                  <a:pt x="480" y="29"/>
                  <a:pt x="497" y="25"/>
                </a:cubicBezTo>
                <a:cubicBezTo>
                  <a:pt x="497" y="24"/>
                  <a:pt x="499" y="24"/>
                  <a:pt x="500" y="24"/>
                </a:cubicBezTo>
                <a:cubicBezTo>
                  <a:pt x="505" y="23"/>
                  <a:pt x="505" y="23"/>
                  <a:pt x="505" y="23"/>
                </a:cubicBezTo>
                <a:cubicBezTo>
                  <a:pt x="505" y="22"/>
                  <a:pt x="506" y="23"/>
                  <a:pt x="507" y="22"/>
                </a:cubicBezTo>
                <a:cubicBezTo>
                  <a:pt x="507" y="22"/>
                  <a:pt x="510" y="22"/>
                  <a:pt x="510" y="22"/>
                </a:cubicBezTo>
                <a:cubicBezTo>
                  <a:pt x="514" y="21"/>
                  <a:pt x="518" y="21"/>
                  <a:pt x="523" y="19"/>
                </a:cubicBezTo>
                <a:cubicBezTo>
                  <a:pt x="544" y="15"/>
                  <a:pt x="544" y="15"/>
                  <a:pt x="544" y="15"/>
                </a:cubicBezTo>
                <a:cubicBezTo>
                  <a:pt x="545" y="13"/>
                  <a:pt x="545" y="13"/>
                  <a:pt x="545" y="13"/>
                </a:cubicBezTo>
                <a:cubicBezTo>
                  <a:pt x="548" y="14"/>
                  <a:pt x="548" y="14"/>
                  <a:pt x="548" y="14"/>
                </a:cubicBezTo>
                <a:cubicBezTo>
                  <a:pt x="565" y="11"/>
                  <a:pt x="565" y="11"/>
                  <a:pt x="565" y="11"/>
                </a:cubicBezTo>
                <a:cubicBezTo>
                  <a:pt x="579" y="9"/>
                  <a:pt x="579" y="9"/>
                  <a:pt x="579" y="9"/>
                </a:cubicBezTo>
                <a:cubicBezTo>
                  <a:pt x="580" y="9"/>
                  <a:pt x="580" y="8"/>
                  <a:pt x="581" y="8"/>
                </a:cubicBezTo>
                <a:cubicBezTo>
                  <a:pt x="581" y="8"/>
                  <a:pt x="583" y="9"/>
                  <a:pt x="583" y="8"/>
                </a:cubicBezTo>
                <a:cubicBezTo>
                  <a:pt x="588" y="8"/>
                  <a:pt x="588" y="8"/>
                  <a:pt x="588" y="8"/>
                </a:cubicBezTo>
                <a:cubicBezTo>
                  <a:pt x="599" y="6"/>
                  <a:pt x="599" y="6"/>
                  <a:pt x="599" y="6"/>
                </a:cubicBezTo>
                <a:cubicBezTo>
                  <a:pt x="602" y="7"/>
                  <a:pt x="606" y="5"/>
                  <a:pt x="609" y="5"/>
                </a:cubicBezTo>
                <a:cubicBezTo>
                  <a:pt x="611" y="5"/>
                  <a:pt x="612" y="6"/>
                  <a:pt x="613" y="6"/>
                </a:cubicBezTo>
                <a:cubicBezTo>
                  <a:pt x="614" y="6"/>
                  <a:pt x="617" y="4"/>
                  <a:pt x="618" y="4"/>
                </a:cubicBezTo>
                <a:cubicBezTo>
                  <a:pt x="622" y="5"/>
                  <a:pt x="625" y="6"/>
                  <a:pt x="628" y="6"/>
                </a:cubicBezTo>
                <a:cubicBezTo>
                  <a:pt x="630" y="6"/>
                  <a:pt x="633" y="5"/>
                  <a:pt x="634" y="4"/>
                </a:cubicBezTo>
                <a:cubicBezTo>
                  <a:pt x="637" y="4"/>
                  <a:pt x="639" y="5"/>
                  <a:pt x="641" y="3"/>
                </a:cubicBezTo>
                <a:cubicBezTo>
                  <a:pt x="652" y="4"/>
                  <a:pt x="666" y="3"/>
                  <a:pt x="677" y="3"/>
                </a:cubicBezTo>
                <a:cubicBezTo>
                  <a:pt x="690" y="3"/>
                  <a:pt x="690" y="3"/>
                  <a:pt x="690" y="3"/>
                </a:cubicBezTo>
                <a:cubicBezTo>
                  <a:pt x="691" y="2"/>
                  <a:pt x="692" y="1"/>
                  <a:pt x="693" y="1"/>
                </a:cubicBezTo>
                <a:cubicBezTo>
                  <a:pt x="696" y="0"/>
                  <a:pt x="708" y="8"/>
                  <a:pt x="711" y="9"/>
                </a:cubicBezTo>
                <a:cubicBezTo>
                  <a:pt x="714" y="8"/>
                  <a:pt x="717" y="10"/>
                  <a:pt x="721" y="11"/>
                </a:cubicBezTo>
                <a:cubicBezTo>
                  <a:pt x="723" y="16"/>
                  <a:pt x="725" y="21"/>
                  <a:pt x="726" y="26"/>
                </a:cubicBezTo>
                <a:cubicBezTo>
                  <a:pt x="726" y="29"/>
                  <a:pt x="724" y="33"/>
                  <a:pt x="723" y="34"/>
                </a:cubicBezTo>
                <a:cubicBezTo>
                  <a:pt x="721" y="36"/>
                  <a:pt x="718" y="36"/>
                  <a:pt x="716" y="37"/>
                </a:cubicBezTo>
                <a:cubicBezTo>
                  <a:pt x="712" y="38"/>
                  <a:pt x="710" y="38"/>
                  <a:pt x="705" y="38"/>
                </a:cubicBezTo>
                <a:cubicBezTo>
                  <a:pt x="705" y="38"/>
                  <a:pt x="704" y="37"/>
                  <a:pt x="703" y="37"/>
                </a:cubicBezTo>
                <a:cubicBezTo>
                  <a:pt x="702" y="37"/>
                  <a:pt x="701" y="39"/>
                  <a:pt x="698" y="38"/>
                </a:cubicBezTo>
                <a:cubicBezTo>
                  <a:pt x="697" y="39"/>
                  <a:pt x="694" y="37"/>
                  <a:pt x="692" y="37"/>
                </a:cubicBezTo>
                <a:cubicBezTo>
                  <a:pt x="687" y="38"/>
                  <a:pt x="681" y="38"/>
                  <a:pt x="675" y="38"/>
                </a:cubicBezTo>
                <a:cubicBezTo>
                  <a:pt x="673" y="38"/>
                  <a:pt x="671" y="37"/>
                  <a:pt x="669" y="37"/>
                </a:cubicBezTo>
                <a:cubicBezTo>
                  <a:pt x="666" y="37"/>
                  <a:pt x="662" y="38"/>
                  <a:pt x="660" y="38"/>
                </a:cubicBezTo>
                <a:cubicBezTo>
                  <a:pt x="657" y="38"/>
                  <a:pt x="653" y="37"/>
                  <a:pt x="651" y="39"/>
                </a:cubicBezTo>
                <a:cubicBezTo>
                  <a:pt x="647" y="38"/>
                  <a:pt x="647" y="37"/>
                  <a:pt x="645" y="39"/>
                </a:cubicBezTo>
                <a:cubicBezTo>
                  <a:pt x="644" y="38"/>
                  <a:pt x="641" y="38"/>
                  <a:pt x="639" y="38"/>
                </a:cubicBezTo>
                <a:cubicBezTo>
                  <a:pt x="636" y="37"/>
                  <a:pt x="636" y="40"/>
                  <a:pt x="634" y="40"/>
                </a:cubicBezTo>
                <a:cubicBezTo>
                  <a:pt x="618" y="40"/>
                  <a:pt x="603" y="41"/>
                  <a:pt x="587" y="42"/>
                </a:cubicBezTo>
                <a:cubicBezTo>
                  <a:pt x="584" y="43"/>
                  <a:pt x="580" y="44"/>
                  <a:pt x="576" y="44"/>
                </a:cubicBezTo>
                <a:cubicBezTo>
                  <a:pt x="566" y="45"/>
                  <a:pt x="554" y="48"/>
                  <a:pt x="544" y="50"/>
                </a:cubicBezTo>
                <a:cubicBezTo>
                  <a:pt x="536" y="51"/>
                  <a:pt x="530" y="52"/>
                  <a:pt x="522" y="54"/>
                </a:cubicBezTo>
                <a:cubicBezTo>
                  <a:pt x="512" y="57"/>
                  <a:pt x="512" y="57"/>
                  <a:pt x="512" y="57"/>
                </a:cubicBezTo>
                <a:cubicBezTo>
                  <a:pt x="508" y="57"/>
                  <a:pt x="508" y="57"/>
                  <a:pt x="508" y="57"/>
                </a:cubicBezTo>
                <a:cubicBezTo>
                  <a:pt x="507" y="57"/>
                  <a:pt x="507" y="58"/>
                  <a:pt x="506" y="57"/>
                </a:cubicBezTo>
                <a:cubicBezTo>
                  <a:pt x="496" y="60"/>
                  <a:pt x="496" y="60"/>
                  <a:pt x="496" y="60"/>
                </a:cubicBezTo>
                <a:cubicBezTo>
                  <a:pt x="485" y="63"/>
                  <a:pt x="485" y="63"/>
                  <a:pt x="485" y="63"/>
                </a:cubicBezTo>
                <a:cubicBezTo>
                  <a:pt x="464" y="68"/>
                  <a:pt x="441" y="75"/>
                  <a:pt x="420" y="82"/>
                </a:cubicBezTo>
                <a:cubicBezTo>
                  <a:pt x="408" y="86"/>
                  <a:pt x="396" y="92"/>
                  <a:pt x="385" y="98"/>
                </a:cubicBezTo>
                <a:cubicBezTo>
                  <a:pt x="376" y="102"/>
                  <a:pt x="376" y="102"/>
                  <a:pt x="376" y="102"/>
                </a:cubicBezTo>
                <a:cubicBezTo>
                  <a:pt x="371" y="104"/>
                  <a:pt x="367" y="106"/>
                  <a:pt x="362" y="109"/>
                </a:cubicBezTo>
                <a:cubicBezTo>
                  <a:pt x="359" y="110"/>
                  <a:pt x="355" y="114"/>
                  <a:pt x="350" y="116"/>
                </a:cubicBezTo>
                <a:cubicBezTo>
                  <a:pt x="343" y="123"/>
                  <a:pt x="343" y="123"/>
                  <a:pt x="343" y="123"/>
                </a:cubicBezTo>
                <a:cubicBezTo>
                  <a:pt x="341" y="125"/>
                  <a:pt x="338" y="126"/>
                  <a:pt x="335" y="128"/>
                </a:cubicBezTo>
                <a:cubicBezTo>
                  <a:pt x="333" y="130"/>
                  <a:pt x="331" y="133"/>
                  <a:pt x="329" y="136"/>
                </a:cubicBezTo>
                <a:cubicBezTo>
                  <a:pt x="329" y="136"/>
                  <a:pt x="326" y="136"/>
                  <a:pt x="326" y="137"/>
                </a:cubicBezTo>
                <a:cubicBezTo>
                  <a:pt x="325" y="139"/>
                  <a:pt x="325" y="139"/>
                  <a:pt x="324" y="139"/>
                </a:cubicBezTo>
                <a:cubicBezTo>
                  <a:pt x="323" y="140"/>
                  <a:pt x="323" y="141"/>
                  <a:pt x="322" y="142"/>
                </a:cubicBezTo>
                <a:cubicBezTo>
                  <a:pt x="313" y="151"/>
                  <a:pt x="303" y="158"/>
                  <a:pt x="295" y="168"/>
                </a:cubicBezTo>
                <a:cubicBezTo>
                  <a:pt x="290" y="172"/>
                  <a:pt x="286" y="177"/>
                  <a:pt x="282" y="182"/>
                </a:cubicBezTo>
                <a:cubicBezTo>
                  <a:pt x="271" y="197"/>
                  <a:pt x="271" y="197"/>
                  <a:pt x="271" y="197"/>
                </a:cubicBezTo>
                <a:cubicBezTo>
                  <a:pt x="265" y="205"/>
                  <a:pt x="260" y="213"/>
                  <a:pt x="254" y="221"/>
                </a:cubicBezTo>
                <a:cubicBezTo>
                  <a:pt x="251" y="224"/>
                  <a:pt x="251" y="224"/>
                  <a:pt x="251" y="224"/>
                </a:cubicBezTo>
                <a:cubicBezTo>
                  <a:pt x="250" y="225"/>
                  <a:pt x="250" y="227"/>
                  <a:pt x="250" y="227"/>
                </a:cubicBezTo>
                <a:cubicBezTo>
                  <a:pt x="248" y="229"/>
                  <a:pt x="246" y="230"/>
                  <a:pt x="244" y="232"/>
                </a:cubicBezTo>
                <a:cubicBezTo>
                  <a:pt x="244" y="233"/>
                  <a:pt x="244" y="234"/>
                  <a:pt x="243" y="234"/>
                </a:cubicBezTo>
                <a:cubicBezTo>
                  <a:pt x="243" y="235"/>
                  <a:pt x="241" y="235"/>
                  <a:pt x="241" y="235"/>
                </a:cubicBezTo>
                <a:cubicBezTo>
                  <a:pt x="241" y="235"/>
                  <a:pt x="242" y="237"/>
                  <a:pt x="241" y="238"/>
                </a:cubicBezTo>
                <a:cubicBezTo>
                  <a:pt x="241" y="238"/>
                  <a:pt x="239" y="237"/>
                  <a:pt x="239" y="239"/>
                </a:cubicBezTo>
                <a:cubicBezTo>
                  <a:pt x="238" y="240"/>
                  <a:pt x="237" y="242"/>
                  <a:pt x="236" y="243"/>
                </a:cubicBezTo>
                <a:cubicBezTo>
                  <a:pt x="233" y="247"/>
                  <a:pt x="232" y="251"/>
                  <a:pt x="229" y="254"/>
                </a:cubicBezTo>
                <a:cubicBezTo>
                  <a:pt x="226" y="256"/>
                  <a:pt x="224" y="260"/>
                  <a:pt x="222" y="263"/>
                </a:cubicBezTo>
                <a:cubicBezTo>
                  <a:pt x="222" y="264"/>
                  <a:pt x="221" y="264"/>
                  <a:pt x="221" y="264"/>
                </a:cubicBezTo>
                <a:cubicBezTo>
                  <a:pt x="220" y="264"/>
                  <a:pt x="221" y="265"/>
                  <a:pt x="221" y="266"/>
                </a:cubicBezTo>
                <a:cubicBezTo>
                  <a:pt x="220" y="266"/>
                  <a:pt x="219" y="266"/>
                  <a:pt x="219" y="266"/>
                </a:cubicBezTo>
                <a:cubicBezTo>
                  <a:pt x="219" y="266"/>
                  <a:pt x="219" y="267"/>
                  <a:pt x="220" y="268"/>
                </a:cubicBezTo>
                <a:cubicBezTo>
                  <a:pt x="218" y="270"/>
                  <a:pt x="216" y="271"/>
                  <a:pt x="215" y="274"/>
                </a:cubicBezTo>
                <a:cubicBezTo>
                  <a:pt x="204" y="294"/>
                  <a:pt x="204" y="294"/>
                  <a:pt x="204" y="294"/>
                </a:cubicBezTo>
                <a:cubicBezTo>
                  <a:pt x="198" y="305"/>
                  <a:pt x="192" y="318"/>
                  <a:pt x="187" y="331"/>
                </a:cubicBezTo>
                <a:cubicBezTo>
                  <a:pt x="185" y="334"/>
                  <a:pt x="183" y="338"/>
                  <a:pt x="181" y="340"/>
                </a:cubicBezTo>
                <a:cubicBezTo>
                  <a:pt x="181" y="341"/>
                  <a:pt x="181" y="341"/>
                  <a:pt x="180" y="342"/>
                </a:cubicBezTo>
                <a:cubicBezTo>
                  <a:pt x="177" y="349"/>
                  <a:pt x="172" y="359"/>
                  <a:pt x="169" y="368"/>
                </a:cubicBezTo>
                <a:cubicBezTo>
                  <a:pt x="167" y="372"/>
                  <a:pt x="166" y="376"/>
                  <a:pt x="165" y="381"/>
                </a:cubicBezTo>
                <a:cubicBezTo>
                  <a:pt x="164" y="381"/>
                  <a:pt x="165" y="383"/>
                  <a:pt x="164" y="384"/>
                </a:cubicBezTo>
                <a:cubicBezTo>
                  <a:pt x="164" y="385"/>
                  <a:pt x="163" y="385"/>
                  <a:pt x="162" y="385"/>
                </a:cubicBezTo>
                <a:cubicBezTo>
                  <a:pt x="162" y="387"/>
                  <a:pt x="163" y="388"/>
                  <a:pt x="163" y="389"/>
                </a:cubicBezTo>
                <a:cubicBezTo>
                  <a:pt x="158" y="399"/>
                  <a:pt x="158" y="399"/>
                  <a:pt x="158" y="399"/>
                </a:cubicBezTo>
                <a:cubicBezTo>
                  <a:pt x="157" y="402"/>
                  <a:pt x="158" y="406"/>
                  <a:pt x="154" y="408"/>
                </a:cubicBezTo>
                <a:cubicBezTo>
                  <a:pt x="154" y="419"/>
                  <a:pt x="148" y="427"/>
                  <a:pt x="145" y="436"/>
                </a:cubicBezTo>
                <a:cubicBezTo>
                  <a:pt x="143" y="440"/>
                  <a:pt x="144" y="444"/>
                  <a:pt x="142" y="446"/>
                </a:cubicBezTo>
                <a:cubicBezTo>
                  <a:pt x="143" y="449"/>
                  <a:pt x="140" y="451"/>
                  <a:pt x="139" y="455"/>
                </a:cubicBezTo>
                <a:cubicBezTo>
                  <a:pt x="137" y="463"/>
                  <a:pt x="137" y="463"/>
                  <a:pt x="137" y="463"/>
                </a:cubicBezTo>
                <a:cubicBezTo>
                  <a:pt x="136" y="467"/>
                  <a:pt x="136" y="467"/>
                  <a:pt x="136" y="467"/>
                </a:cubicBezTo>
                <a:cubicBezTo>
                  <a:pt x="135" y="473"/>
                  <a:pt x="133" y="481"/>
                  <a:pt x="130" y="488"/>
                </a:cubicBezTo>
                <a:cubicBezTo>
                  <a:pt x="130" y="493"/>
                  <a:pt x="130" y="493"/>
                  <a:pt x="130" y="493"/>
                </a:cubicBezTo>
                <a:cubicBezTo>
                  <a:pt x="129" y="493"/>
                  <a:pt x="128" y="493"/>
                  <a:pt x="128" y="494"/>
                </a:cubicBezTo>
                <a:cubicBezTo>
                  <a:pt x="127" y="499"/>
                  <a:pt x="127" y="503"/>
                  <a:pt x="125" y="509"/>
                </a:cubicBezTo>
                <a:cubicBezTo>
                  <a:pt x="125" y="510"/>
                  <a:pt x="123" y="511"/>
                  <a:pt x="122" y="512"/>
                </a:cubicBezTo>
                <a:cubicBezTo>
                  <a:pt x="122" y="514"/>
                  <a:pt x="124" y="517"/>
                  <a:pt x="123" y="520"/>
                </a:cubicBezTo>
                <a:cubicBezTo>
                  <a:pt x="123" y="522"/>
                  <a:pt x="122" y="525"/>
                  <a:pt x="122" y="526"/>
                </a:cubicBezTo>
                <a:cubicBezTo>
                  <a:pt x="119" y="540"/>
                  <a:pt x="119" y="540"/>
                  <a:pt x="119" y="540"/>
                </a:cubicBezTo>
                <a:cubicBezTo>
                  <a:pt x="119" y="545"/>
                  <a:pt x="118" y="549"/>
                  <a:pt x="116" y="554"/>
                </a:cubicBezTo>
                <a:cubicBezTo>
                  <a:pt x="124" y="556"/>
                  <a:pt x="124" y="556"/>
                  <a:pt x="124" y="556"/>
                </a:cubicBezTo>
                <a:cubicBezTo>
                  <a:pt x="133" y="559"/>
                  <a:pt x="140" y="562"/>
                  <a:pt x="152" y="566"/>
                </a:cubicBezTo>
                <a:cubicBezTo>
                  <a:pt x="158" y="568"/>
                  <a:pt x="167" y="570"/>
                  <a:pt x="172" y="572"/>
                </a:cubicBezTo>
                <a:cubicBezTo>
                  <a:pt x="177" y="573"/>
                  <a:pt x="185" y="575"/>
                  <a:pt x="189" y="581"/>
                </a:cubicBezTo>
                <a:cubicBezTo>
                  <a:pt x="193" y="586"/>
                  <a:pt x="192" y="596"/>
                  <a:pt x="189" y="601"/>
                </a:cubicBezTo>
                <a:cubicBezTo>
                  <a:pt x="187" y="605"/>
                  <a:pt x="182" y="605"/>
                  <a:pt x="179" y="608"/>
                </a:cubicBezTo>
                <a:cubicBezTo>
                  <a:pt x="179" y="609"/>
                  <a:pt x="179" y="611"/>
                  <a:pt x="178" y="613"/>
                </a:cubicBezTo>
                <a:cubicBezTo>
                  <a:pt x="176" y="615"/>
                  <a:pt x="175" y="617"/>
                  <a:pt x="174" y="618"/>
                </a:cubicBezTo>
                <a:cubicBezTo>
                  <a:pt x="161" y="642"/>
                  <a:pt x="161" y="642"/>
                  <a:pt x="161" y="642"/>
                </a:cubicBezTo>
                <a:cubicBezTo>
                  <a:pt x="159" y="645"/>
                  <a:pt x="158" y="650"/>
                  <a:pt x="155" y="651"/>
                </a:cubicBezTo>
                <a:cubicBezTo>
                  <a:pt x="154" y="659"/>
                  <a:pt x="148" y="666"/>
                  <a:pt x="145" y="673"/>
                </a:cubicBezTo>
                <a:cubicBezTo>
                  <a:pt x="142" y="681"/>
                  <a:pt x="138" y="688"/>
                  <a:pt x="134" y="695"/>
                </a:cubicBezTo>
                <a:cubicBezTo>
                  <a:pt x="135" y="697"/>
                  <a:pt x="135" y="697"/>
                  <a:pt x="135" y="697"/>
                </a:cubicBezTo>
                <a:cubicBezTo>
                  <a:pt x="135" y="698"/>
                  <a:pt x="134" y="699"/>
                  <a:pt x="133" y="700"/>
                </a:cubicBezTo>
                <a:cubicBezTo>
                  <a:pt x="128" y="710"/>
                  <a:pt x="128" y="710"/>
                  <a:pt x="128" y="710"/>
                </a:cubicBezTo>
                <a:cubicBezTo>
                  <a:pt x="126" y="714"/>
                  <a:pt x="127" y="717"/>
                  <a:pt x="125" y="721"/>
                </a:cubicBezTo>
                <a:cubicBezTo>
                  <a:pt x="123" y="726"/>
                  <a:pt x="123" y="726"/>
                  <a:pt x="123" y="726"/>
                </a:cubicBezTo>
                <a:cubicBezTo>
                  <a:pt x="122" y="728"/>
                  <a:pt x="120" y="730"/>
                  <a:pt x="120" y="731"/>
                </a:cubicBezTo>
                <a:cubicBezTo>
                  <a:pt x="120" y="731"/>
                  <a:pt x="120" y="733"/>
                  <a:pt x="121" y="734"/>
                </a:cubicBezTo>
                <a:cubicBezTo>
                  <a:pt x="120" y="734"/>
                  <a:pt x="119" y="736"/>
                  <a:pt x="119" y="736"/>
                </a:cubicBezTo>
                <a:cubicBezTo>
                  <a:pt x="116" y="743"/>
                  <a:pt x="116" y="743"/>
                  <a:pt x="116" y="743"/>
                </a:cubicBezTo>
                <a:cubicBezTo>
                  <a:pt x="115" y="748"/>
                  <a:pt x="115" y="748"/>
                  <a:pt x="115" y="748"/>
                </a:cubicBezTo>
                <a:cubicBezTo>
                  <a:pt x="113" y="752"/>
                  <a:pt x="113" y="752"/>
                  <a:pt x="113" y="752"/>
                </a:cubicBezTo>
                <a:cubicBezTo>
                  <a:pt x="112" y="755"/>
                  <a:pt x="113" y="759"/>
                  <a:pt x="111" y="761"/>
                </a:cubicBezTo>
                <a:cubicBezTo>
                  <a:pt x="111" y="762"/>
                  <a:pt x="110" y="761"/>
                  <a:pt x="109" y="762"/>
                </a:cubicBezTo>
                <a:cubicBezTo>
                  <a:pt x="109" y="764"/>
                  <a:pt x="108" y="765"/>
                  <a:pt x="107" y="766"/>
                </a:cubicBezTo>
                <a:cubicBezTo>
                  <a:pt x="106" y="766"/>
                  <a:pt x="104" y="766"/>
                  <a:pt x="103" y="767"/>
                </a:cubicBezTo>
                <a:cubicBezTo>
                  <a:pt x="97" y="769"/>
                  <a:pt x="97" y="769"/>
                  <a:pt x="97" y="769"/>
                </a:cubicBezTo>
                <a:cubicBezTo>
                  <a:pt x="96" y="769"/>
                  <a:pt x="93" y="766"/>
                  <a:pt x="92" y="765"/>
                </a:cubicBezTo>
                <a:cubicBezTo>
                  <a:pt x="90" y="765"/>
                  <a:pt x="89" y="764"/>
                  <a:pt x="89" y="763"/>
                </a:cubicBezTo>
                <a:cubicBezTo>
                  <a:pt x="87" y="760"/>
                  <a:pt x="87" y="757"/>
                  <a:pt x="86" y="755"/>
                </a:cubicBezTo>
              </a:path>
            </a:pathLst>
          </a:custGeom>
          <a:solidFill>
            <a:srgbClr val="EC660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de-DE" sz="2400"/>
          </a:p>
        </p:txBody>
      </p:sp>
      <p:sp>
        <p:nvSpPr>
          <p:cNvPr id="32" name="Freeform 28"/>
          <p:cNvSpPr>
            <a:spLocks noEditPoints="1"/>
          </p:cNvSpPr>
          <p:nvPr/>
        </p:nvSpPr>
        <p:spPr bwMode="auto">
          <a:xfrm>
            <a:off x="7035801" y="4328584"/>
            <a:ext cx="649817" cy="220133"/>
          </a:xfrm>
          <a:custGeom>
            <a:avLst/>
            <a:gdLst>
              <a:gd name="T0" fmla="*/ 89 w 501"/>
              <a:gd name="T1" fmla="*/ 57 h 169"/>
              <a:gd name="T2" fmla="*/ 135 w 501"/>
              <a:gd name="T3" fmla="*/ 64 h 169"/>
              <a:gd name="T4" fmla="*/ 188 w 501"/>
              <a:gd name="T5" fmla="*/ 69 h 169"/>
              <a:gd name="T6" fmla="*/ 218 w 501"/>
              <a:gd name="T7" fmla="*/ 71 h 169"/>
              <a:gd name="T8" fmla="*/ 260 w 501"/>
              <a:gd name="T9" fmla="*/ 72 h 169"/>
              <a:gd name="T10" fmla="*/ 289 w 501"/>
              <a:gd name="T11" fmla="*/ 71 h 169"/>
              <a:gd name="T12" fmla="*/ 296 w 501"/>
              <a:gd name="T13" fmla="*/ 21 h 169"/>
              <a:gd name="T14" fmla="*/ 329 w 501"/>
              <a:gd name="T15" fmla="*/ 9 h 169"/>
              <a:gd name="T16" fmla="*/ 396 w 501"/>
              <a:gd name="T17" fmla="*/ 25 h 169"/>
              <a:gd name="T18" fmla="*/ 435 w 501"/>
              <a:gd name="T19" fmla="*/ 32 h 169"/>
              <a:gd name="T20" fmla="*/ 460 w 501"/>
              <a:gd name="T21" fmla="*/ 34 h 169"/>
              <a:gd name="T22" fmla="*/ 479 w 501"/>
              <a:gd name="T23" fmla="*/ 37 h 169"/>
              <a:gd name="T24" fmla="*/ 496 w 501"/>
              <a:gd name="T25" fmla="*/ 42 h 169"/>
              <a:gd name="T26" fmla="*/ 492 w 501"/>
              <a:gd name="T27" fmla="*/ 58 h 169"/>
              <a:gd name="T28" fmla="*/ 488 w 501"/>
              <a:gd name="T29" fmla="*/ 62 h 169"/>
              <a:gd name="T30" fmla="*/ 467 w 501"/>
              <a:gd name="T31" fmla="*/ 79 h 169"/>
              <a:gd name="T32" fmla="*/ 450 w 501"/>
              <a:gd name="T33" fmla="*/ 91 h 169"/>
              <a:gd name="T34" fmla="*/ 409 w 501"/>
              <a:gd name="T35" fmla="*/ 123 h 169"/>
              <a:gd name="T36" fmla="*/ 378 w 501"/>
              <a:gd name="T37" fmla="*/ 142 h 169"/>
              <a:gd name="T38" fmla="*/ 345 w 501"/>
              <a:gd name="T39" fmla="*/ 163 h 169"/>
              <a:gd name="T40" fmla="*/ 318 w 501"/>
              <a:gd name="T41" fmla="*/ 145 h 169"/>
              <a:gd name="T42" fmla="*/ 298 w 501"/>
              <a:gd name="T43" fmla="*/ 101 h 169"/>
              <a:gd name="T44" fmla="*/ 256 w 501"/>
              <a:gd name="T45" fmla="*/ 102 h 169"/>
              <a:gd name="T46" fmla="*/ 221 w 501"/>
              <a:gd name="T47" fmla="*/ 101 h 169"/>
              <a:gd name="T48" fmla="*/ 129 w 501"/>
              <a:gd name="T49" fmla="*/ 93 h 169"/>
              <a:gd name="T50" fmla="*/ 113 w 501"/>
              <a:gd name="T51" fmla="*/ 89 h 169"/>
              <a:gd name="T52" fmla="*/ 81 w 501"/>
              <a:gd name="T53" fmla="*/ 85 h 169"/>
              <a:gd name="T54" fmla="*/ 66 w 501"/>
              <a:gd name="T55" fmla="*/ 81 h 169"/>
              <a:gd name="T56" fmla="*/ 55 w 501"/>
              <a:gd name="T57" fmla="*/ 80 h 169"/>
              <a:gd name="T58" fmla="*/ 43 w 501"/>
              <a:gd name="T59" fmla="*/ 78 h 169"/>
              <a:gd name="T60" fmla="*/ 31 w 501"/>
              <a:gd name="T61" fmla="*/ 75 h 169"/>
              <a:gd name="T62" fmla="*/ 450 w 501"/>
              <a:gd name="T63" fmla="*/ 60 h 169"/>
              <a:gd name="T64" fmla="*/ 432 w 501"/>
              <a:gd name="T65" fmla="*/ 57 h 169"/>
              <a:gd name="T66" fmla="*/ 425 w 501"/>
              <a:gd name="T67" fmla="*/ 80 h 169"/>
              <a:gd name="T68" fmla="*/ 398 w 501"/>
              <a:gd name="T69" fmla="*/ 49 h 169"/>
              <a:gd name="T70" fmla="*/ 407 w 501"/>
              <a:gd name="T71" fmla="*/ 92 h 169"/>
              <a:gd name="T72" fmla="*/ 422 w 501"/>
              <a:gd name="T73" fmla="*/ 82 h 169"/>
              <a:gd name="T74" fmla="*/ 391 w 501"/>
              <a:gd name="T75" fmla="*/ 54 h 169"/>
              <a:gd name="T76" fmla="*/ 369 w 501"/>
              <a:gd name="T77" fmla="*/ 54 h 169"/>
              <a:gd name="T78" fmla="*/ 373 w 501"/>
              <a:gd name="T79" fmla="*/ 74 h 169"/>
              <a:gd name="T80" fmla="*/ 383 w 501"/>
              <a:gd name="T81" fmla="*/ 111 h 169"/>
              <a:gd name="T82" fmla="*/ 398 w 501"/>
              <a:gd name="T83" fmla="*/ 99 h 169"/>
              <a:gd name="T84" fmla="*/ 368 w 501"/>
              <a:gd name="T85" fmla="*/ 96 h 169"/>
              <a:gd name="T86" fmla="*/ 365 w 501"/>
              <a:gd name="T87" fmla="*/ 79 h 169"/>
              <a:gd name="T88" fmla="*/ 348 w 501"/>
              <a:gd name="T89" fmla="*/ 50 h 169"/>
              <a:gd name="T90" fmla="*/ 361 w 501"/>
              <a:gd name="T91" fmla="*/ 108 h 169"/>
              <a:gd name="T92" fmla="*/ 372 w 501"/>
              <a:gd name="T93" fmla="*/ 118 h 169"/>
              <a:gd name="T94" fmla="*/ 350 w 501"/>
              <a:gd name="T95" fmla="*/ 106 h 169"/>
              <a:gd name="T96" fmla="*/ 348 w 501"/>
              <a:gd name="T97" fmla="*/ 88 h 169"/>
              <a:gd name="T98" fmla="*/ 338 w 501"/>
              <a:gd name="T99" fmla="*/ 37 h 169"/>
              <a:gd name="T100" fmla="*/ 329 w 501"/>
              <a:gd name="T101" fmla="*/ 55 h 169"/>
              <a:gd name="T102" fmla="*/ 334 w 501"/>
              <a:gd name="T103" fmla="*/ 86 h 169"/>
              <a:gd name="T104" fmla="*/ 340 w 501"/>
              <a:gd name="T105" fmla="*/ 114 h 169"/>
              <a:gd name="T106" fmla="*/ 351 w 501"/>
              <a:gd name="T107" fmla="*/ 129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01" h="169">
                <a:moveTo>
                  <a:pt x="37" y="47"/>
                </a:moveTo>
                <a:cubicBezTo>
                  <a:pt x="50" y="49"/>
                  <a:pt x="63" y="52"/>
                  <a:pt x="77" y="54"/>
                </a:cubicBezTo>
                <a:cubicBezTo>
                  <a:pt x="81" y="55"/>
                  <a:pt x="85" y="55"/>
                  <a:pt x="88" y="57"/>
                </a:cubicBezTo>
                <a:cubicBezTo>
                  <a:pt x="88" y="56"/>
                  <a:pt x="89" y="57"/>
                  <a:pt x="89" y="57"/>
                </a:cubicBezTo>
                <a:cubicBezTo>
                  <a:pt x="97" y="58"/>
                  <a:pt x="108" y="60"/>
                  <a:pt x="117" y="61"/>
                </a:cubicBezTo>
                <a:cubicBezTo>
                  <a:pt x="121" y="62"/>
                  <a:pt x="126" y="63"/>
                  <a:pt x="130" y="63"/>
                </a:cubicBezTo>
                <a:cubicBezTo>
                  <a:pt x="131" y="63"/>
                  <a:pt x="132" y="62"/>
                  <a:pt x="133" y="63"/>
                </a:cubicBezTo>
                <a:cubicBezTo>
                  <a:pt x="134" y="62"/>
                  <a:pt x="135" y="64"/>
                  <a:pt x="135" y="64"/>
                </a:cubicBezTo>
                <a:cubicBezTo>
                  <a:pt x="137" y="64"/>
                  <a:pt x="138" y="63"/>
                  <a:pt x="139" y="63"/>
                </a:cubicBezTo>
                <a:cubicBezTo>
                  <a:pt x="149" y="65"/>
                  <a:pt x="149" y="65"/>
                  <a:pt x="149" y="65"/>
                </a:cubicBezTo>
                <a:cubicBezTo>
                  <a:pt x="152" y="65"/>
                  <a:pt x="156" y="64"/>
                  <a:pt x="159" y="66"/>
                </a:cubicBezTo>
                <a:cubicBezTo>
                  <a:pt x="169" y="65"/>
                  <a:pt x="178" y="68"/>
                  <a:pt x="188" y="69"/>
                </a:cubicBezTo>
                <a:cubicBezTo>
                  <a:pt x="191" y="69"/>
                  <a:pt x="194" y="68"/>
                  <a:pt x="197" y="70"/>
                </a:cubicBezTo>
                <a:cubicBezTo>
                  <a:pt x="200" y="68"/>
                  <a:pt x="203" y="70"/>
                  <a:pt x="206" y="70"/>
                </a:cubicBezTo>
                <a:cubicBezTo>
                  <a:pt x="215" y="70"/>
                  <a:pt x="215" y="70"/>
                  <a:pt x="215" y="70"/>
                </a:cubicBezTo>
                <a:cubicBezTo>
                  <a:pt x="218" y="71"/>
                  <a:pt x="218" y="71"/>
                  <a:pt x="218" y="71"/>
                </a:cubicBezTo>
                <a:cubicBezTo>
                  <a:pt x="224" y="70"/>
                  <a:pt x="232" y="71"/>
                  <a:pt x="239" y="71"/>
                </a:cubicBezTo>
                <a:cubicBezTo>
                  <a:pt x="243" y="71"/>
                  <a:pt x="243" y="71"/>
                  <a:pt x="243" y="71"/>
                </a:cubicBezTo>
                <a:cubicBezTo>
                  <a:pt x="244" y="71"/>
                  <a:pt x="244" y="72"/>
                  <a:pt x="245" y="72"/>
                </a:cubicBezTo>
                <a:cubicBezTo>
                  <a:pt x="250" y="72"/>
                  <a:pt x="254" y="72"/>
                  <a:pt x="260" y="72"/>
                </a:cubicBezTo>
                <a:cubicBezTo>
                  <a:pt x="260" y="72"/>
                  <a:pt x="262" y="73"/>
                  <a:pt x="263" y="73"/>
                </a:cubicBezTo>
                <a:cubicBezTo>
                  <a:pt x="265" y="73"/>
                  <a:pt x="268" y="71"/>
                  <a:pt x="271" y="71"/>
                </a:cubicBezTo>
                <a:cubicBezTo>
                  <a:pt x="272" y="71"/>
                  <a:pt x="275" y="71"/>
                  <a:pt x="276" y="71"/>
                </a:cubicBezTo>
                <a:cubicBezTo>
                  <a:pt x="289" y="71"/>
                  <a:pt x="289" y="71"/>
                  <a:pt x="289" y="71"/>
                </a:cubicBezTo>
                <a:cubicBezTo>
                  <a:pt x="294" y="70"/>
                  <a:pt x="298" y="70"/>
                  <a:pt x="303" y="71"/>
                </a:cubicBezTo>
                <a:cubicBezTo>
                  <a:pt x="301" y="64"/>
                  <a:pt x="301" y="64"/>
                  <a:pt x="301" y="64"/>
                </a:cubicBezTo>
                <a:cubicBezTo>
                  <a:pt x="301" y="55"/>
                  <a:pt x="300" y="49"/>
                  <a:pt x="299" y="39"/>
                </a:cubicBezTo>
                <a:cubicBezTo>
                  <a:pt x="298" y="34"/>
                  <a:pt x="296" y="26"/>
                  <a:pt x="296" y="21"/>
                </a:cubicBezTo>
                <a:cubicBezTo>
                  <a:pt x="295" y="17"/>
                  <a:pt x="293" y="10"/>
                  <a:pt x="297" y="5"/>
                </a:cubicBezTo>
                <a:cubicBezTo>
                  <a:pt x="299" y="1"/>
                  <a:pt x="308" y="0"/>
                  <a:pt x="314" y="2"/>
                </a:cubicBezTo>
                <a:cubicBezTo>
                  <a:pt x="318" y="3"/>
                  <a:pt x="320" y="7"/>
                  <a:pt x="324" y="9"/>
                </a:cubicBezTo>
                <a:cubicBezTo>
                  <a:pt x="326" y="9"/>
                  <a:pt x="327" y="8"/>
                  <a:pt x="329" y="9"/>
                </a:cubicBezTo>
                <a:cubicBezTo>
                  <a:pt x="332" y="10"/>
                  <a:pt x="334" y="11"/>
                  <a:pt x="336" y="11"/>
                </a:cubicBezTo>
                <a:cubicBezTo>
                  <a:pt x="362" y="17"/>
                  <a:pt x="362" y="17"/>
                  <a:pt x="362" y="17"/>
                </a:cubicBezTo>
                <a:cubicBezTo>
                  <a:pt x="366" y="19"/>
                  <a:pt x="370" y="19"/>
                  <a:pt x="372" y="21"/>
                </a:cubicBezTo>
                <a:cubicBezTo>
                  <a:pt x="380" y="20"/>
                  <a:pt x="388" y="23"/>
                  <a:pt x="396" y="25"/>
                </a:cubicBezTo>
                <a:cubicBezTo>
                  <a:pt x="404" y="26"/>
                  <a:pt x="412" y="28"/>
                  <a:pt x="420" y="30"/>
                </a:cubicBezTo>
                <a:cubicBezTo>
                  <a:pt x="421" y="28"/>
                  <a:pt x="421" y="28"/>
                  <a:pt x="421" y="28"/>
                </a:cubicBezTo>
                <a:cubicBezTo>
                  <a:pt x="422" y="28"/>
                  <a:pt x="423" y="29"/>
                  <a:pt x="424" y="30"/>
                </a:cubicBezTo>
                <a:cubicBezTo>
                  <a:pt x="435" y="32"/>
                  <a:pt x="435" y="32"/>
                  <a:pt x="435" y="32"/>
                </a:cubicBezTo>
                <a:cubicBezTo>
                  <a:pt x="440" y="33"/>
                  <a:pt x="442" y="32"/>
                  <a:pt x="447" y="33"/>
                </a:cubicBezTo>
                <a:cubicBezTo>
                  <a:pt x="452" y="33"/>
                  <a:pt x="452" y="33"/>
                  <a:pt x="452" y="33"/>
                </a:cubicBezTo>
                <a:cubicBezTo>
                  <a:pt x="454" y="34"/>
                  <a:pt x="456" y="35"/>
                  <a:pt x="458" y="35"/>
                </a:cubicBezTo>
                <a:cubicBezTo>
                  <a:pt x="458" y="35"/>
                  <a:pt x="459" y="34"/>
                  <a:pt x="460" y="34"/>
                </a:cubicBezTo>
                <a:cubicBezTo>
                  <a:pt x="460" y="34"/>
                  <a:pt x="462" y="34"/>
                  <a:pt x="462" y="34"/>
                </a:cubicBezTo>
                <a:cubicBezTo>
                  <a:pt x="470" y="36"/>
                  <a:pt x="470" y="36"/>
                  <a:pt x="470" y="36"/>
                </a:cubicBezTo>
                <a:cubicBezTo>
                  <a:pt x="474" y="36"/>
                  <a:pt x="474" y="36"/>
                  <a:pt x="474" y="36"/>
                </a:cubicBezTo>
                <a:cubicBezTo>
                  <a:pt x="479" y="37"/>
                  <a:pt x="479" y="37"/>
                  <a:pt x="479" y="37"/>
                </a:cubicBezTo>
                <a:cubicBezTo>
                  <a:pt x="481" y="37"/>
                  <a:pt x="485" y="35"/>
                  <a:pt x="488" y="37"/>
                </a:cubicBezTo>
                <a:cubicBezTo>
                  <a:pt x="488" y="37"/>
                  <a:pt x="488" y="37"/>
                  <a:pt x="489" y="38"/>
                </a:cubicBezTo>
                <a:cubicBezTo>
                  <a:pt x="491" y="38"/>
                  <a:pt x="492" y="39"/>
                  <a:pt x="493" y="39"/>
                </a:cubicBezTo>
                <a:cubicBezTo>
                  <a:pt x="494" y="40"/>
                  <a:pt x="494" y="41"/>
                  <a:pt x="496" y="42"/>
                </a:cubicBezTo>
                <a:cubicBezTo>
                  <a:pt x="500" y="47"/>
                  <a:pt x="500" y="47"/>
                  <a:pt x="500" y="47"/>
                </a:cubicBezTo>
                <a:cubicBezTo>
                  <a:pt x="501" y="48"/>
                  <a:pt x="499" y="51"/>
                  <a:pt x="499" y="52"/>
                </a:cubicBezTo>
                <a:cubicBezTo>
                  <a:pt x="499" y="53"/>
                  <a:pt x="500" y="54"/>
                  <a:pt x="499" y="54"/>
                </a:cubicBezTo>
                <a:cubicBezTo>
                  <a:pt x="497" y="56"/>
                  <a:pt x="494" y="57"/>
                  <a:pt x="492" y="58"/>
                </a:cubicBezTo>
                <a:cubicBezTo>
                  <a:pt x="492" y="59"/>
                  <a:pt x="491" y="61"/>
                  <a:pt x="491" y="61"/>
                </a:cubicBezTo>
                <a:cubicBezTo>
                  <a:pt x="491" y="62"/>
                  <a:pt x="490" y="61"/>
                  <a:pt x="490" y="61"/>
                </a:cubicBezTo>
                <a:cubicBezTo>
                  <a:pt x="490" y="61"/>
                  <a:pt x="490" y="62"/>
                  <a:pt x="489" y="63"/>
                </a:cubicBezTo>
                <a:cubicBezTo>
                  <a:pt x="488" y="62"/>
                  <a:pt x="488" y="62"/>
                  <a:pt x="488" y="62"/>
                </a:cubicBezTo>
                <a:cubicBezTo>
                  <a:pt x="488" y="63"/>
                  <a:pt x="487" y="64"/>
                  <a:pt x="486" y="64"/>
                </a:cubicBezTo>
                <a:cubicBezTo>
                  <a:pt x="482" y="67"/>
                  <a:pt x="476" y="72"/>
                  <a:pt x="472" y="75"/>
                </a:cubicBezTo>
                <a:cubicBezTo>
                  <a:pt x="469" y="78"/>
                  <a:pt x="469" y="78"/>
                  <a:pt x="469" y="78"/>
                </a:cubicBezTo>
                <a:cubicBezTo>
                  <a:pt x="468" y="79"/>
                  <a:pt x="467" y="78"/>
                  <a:pt x="467" y="79"/>
                </a:cubicBezTo>
                <a:cubicBezTo>
                  <a:pt x="466" y="79"/>
                  <a:pt x="466" y="80"/>
                  <a:pt x="465" y="80"/>
                </a:cubicBezTo>
                <a:cubicBezTo>
                  <a:pt x="462" y="83"/>
                  <a:pt x="459" y="84"/>
                  <a:pt x="456" y="86"/>
                </a:cubicBezTo>
                <a:cubicBezTo>
                  <a:pt x="455" y="88"/>
                  <a:pt x="455" y="88"/>
                  <a:pt x="455" y="88"/>
                </a:cubicBezTo>
                <a:cubicBezTo>
                  <a:pt x="453" y="89"/>
                  <a:pt x="450" y="89"/>
                  <a:pt x="450" y="91"/>
                </a:cubicBezTo>
                <a:cubicBezTo>
                  <a:pt x="447" y="94"/>
                  <a:pt x="443" y="95"/>
                  <a:pt x="441" y="98"/>
                </a:cubicBezTo>
                <a:cubicBezTo>
                  <a:pt x="435" y="100"/>
                  <a:pt x="430" y="105"/>
                  <a:pt x="426" y="109"/>
                </a:cubicBezTo>
                <a:cubicBezTo>
                  <a:pt x="424" y="111"/>
                  <a:pt x="421" y="111"/>
                  <a:pt x="422" y="114"/>
                </a:cubicBezTo>
                <a:cubicBezTo>
                  <a:pt x="416" y="115"/>
                  <a:pt x="413" y="120"/>
                  <a:pt x="409" y="123"/>
                </a:cubicBezTo>
                <a:cubicBezTo>
                  <a:pt x="404" y="128"/>
                  <a:pt x="396" y="131"/>
                  <a:pt x="391" y="135"/>
                </a:cubicBezTo>
                <a:cubicBezTo>
                  <a:pt x="387" y="137"/>
                  <a:pt x="387" y="137"/>
                  <a:pt x="387" y="137"/>
                </a:cubicBezTo>
                <a:cubicBezTo>
                  <a:pt x="385" y="138"/>
                  <a:pt x="383" y="140"/>
                  <a:pt x="381" y="141"/>
                </a:cubicBezTo>
                <a:cubicBezTo>
                  <a:pt x="378" y="142"/>
                  <a:pt x="378" y="142"/>
                  <a:pt x="378" y="142"/>
                </a:cubicBezTo>
                <a:cubicBezTo>
                  <a:pt x="377" y="142"/>
                  <a:pt x="376" y="144"/>
                  <a:pt x="374" y="145"/>
                </a:cubicBezTo>
                <a:cubicBezTo>
                  <a:pt x="369" y="147"/>
                  <a:pt x="369" y="147"/>
                  <a:pt x="369" y="147"/>
                </a:cubicBezTo>
                <a:cubicBezTo>
                  <a:pt x="366" y="149"/>
                  <a:pt x="363" y="151"/>
                  <a:pt x="360" y="153"/>
                </a:cubicBezTo>
                <a:cubicBezTo>
                  <a:pt x="354" y="156"/>
                  <a:pt x="349" y="159"/>
                  <a:pt x="345" y="163"/>
                </a:cubicBezTo>
                <a:cubicBezTo>
                  <a:pt x="336" y="169"/>
                  <a:pt x="324" y="167"/>
                  <a:pt x="321" y="159"/>
                </a:cubicBezTo>
                <a:cubicBezTo>
                  <a:pt x="320" y="156"/>
                  <a:pt x="320" y="153"/>
                  <a:pt x="319" y="150"/>
                </a:cubicBezTo>
                <a:cubicBezTo>
                  <a:pt x="319" y="149"/>
                  <a:pt x="320" y="148"/>
                  <a:pt x="320" y="147"/>
                </a:cubicBezTo>
                <a:cubicBezTo>
                  <a:pt x="320" y="146"/>
                  <a:pt x="319" y="146"/>
                  <a:pt x="318" y="145"/>
                </a:cubicBezTo>
                <a:cubicBezTo>
                  <a:pt x="318" y="144"/>
                  <a:pt x="319" y="142"/>
                  <a:pt x="319" y="139"/>
                </a:cubicBezTo>
                <a:cubicBezTo>
                  <a:pt x="313" y="109"/>
                  <a:pt x="313" y="109"/>
                  <a:pt x="313" y="109"/>
                </a:cubicBezTo>
                <a:cubicBezTo>
                  <a:pt x="311" y="101"/>
                  <a:pt x="311" y="101"/>
                  <a:pt x="311" y="101"/>
                </a:cubicBezTo>
                <a:cubicBezTo>
                  <a:pt x="307" y="100"/>
                  <a:pt x="302" y="101"/>
                  <a:pt x="298" y="101"/>
                </a:cubicBezTo>
                <a:cubicBezTo>
                  <a:pt x="293" y="101"/>
                  <a:pt x="286" y="102"/>
                  <a:pt x="280" y="102"/>
                </a:cubicBezTo>
                <a:cubicBezTo>
                  <a:pt x="276" y="102"/>
                  <a:pt x="273" y="101"/>
                  <a:pt x="269" y="101"/>
                </a:cubicBezTo>
                <a:cubicBezTo>
                  <a:pt x="267" y="102"/>
                  <a:pt x="264" y="102"/>
                  <a:pt x="262" y="102"/>
                </a:cubicBezTo>
                <a:cubicBezTo>
                  <a:pt x="256" y="102"/>
                  <a:pt x="256" y="102"/>
                  <a:pt x="256" y="102"/>
                </a:cubicBezTo>
                <a:cubicBezTo>
                  <a:pt x="252" y="101"/>
                  <a:pt x="248" y="101"/>
                  <a:pt x="245" y="101"/>
                </a:cubicBezTo>
                <a:cubicBezTo>
                  <a:pt x="242" y="101"/>
                  <a:pt x="240" y="102"/>
                  <a:pt x="238" y="102"/>
                </a:cubicBezTo>
                <a:cubicBezTo>
                  <a:pt x="233" y="101"/>
                  <a:pt x="233" y="101"/>
                  <a:pt x="233" y="101"/>
                </a:cubicBezTo>
                <a:cubicBezTo>
                  <a:pt x="229" y="101"/>
                  <a:pt x="225" y="101"/>
                  <a:pt x="221" y="101"/>
                </a:cubicBezTo>
                <a:cubicBezTo>
                  <a:pt x="209" y="100"/>
                  <a:pt x="209" y="100"/>
                  <a:pt x="209" y="100"/>
                </a:cubicBezTo>
                <a:cubicBezTo>
                  <a:pt x="197" y="99"/>
                  <a:pt x="183" y="100"/>
                  <a:pt x="170" y="97"/>
                </a:cubicBezTo>
                <a:cubicBezTo>
                  <a:pt x="165" y="97"/>
                  <a:pt x="162" y="94"/>
                  <a:pt x="155" y="96"/>
                </a:cubicBezTo>
                <a:cubicBezTo>
                  <a:pt x="148" y="93"/>
                  <a:pt x="138" y="94"/>
                  <a:pt x="129" y="93"/>
                </a:cubicBezTo>
                <a:cubicBezTo>
                  <a:pt x="121" y="91"/>
                  <a:pt x="121" y="91"/>
                  <a:pt x="121" y="91"/>
                </a:cubicBezTo>
                <a:cubicBezTo>
                  <a:pt x="119" y="91"/>
                  <a:pt x="118" y="91"/>
                  <a:pt x="117" y="91"/>
                </a:cubicBezTo>
                <a:cubicBezTo>
                  <a:pt x="116" y="91"/>
                  <a:pt x="115" y="90"/>
                  <a:pt x="114" y="90"/>
                </a:cubicBezTo>
                <a:cubicBezTo>
                  <a:pt x="114" y="90"/>
                  <a:pt x="113" y="90"/>
                  <a:pt x="113" y="89"/>
                </a:cubicBezTo>
                <a:cubicBezTo>
                  <a:pt x="110" y="90"/>
                  <a:pt x="109" y="89"/>
                  <a:pt x="107" y="90"/>
                </a:cubicBezTo>
                <a:cubicBezTo>
                  <a:pt x="104" y="87"/>
                  <a:pt x="97" y="89"/>
                  <a:pt x="95" y="85"/>
                </a:cubicBezTo>
                <a:cubicBezTo>
                  <a:pt x="89" y="87"/>
                  <a:pt x="89" y="87"/>
                  <a:pt x="89" y="87"/>
                </a:cubicBezTo>
                <a:cubicBezTo>
                  <a:pt x="88" y="85"/>
                  <a:pt x="84" y="85"/>
                  <a:pt x="81" y="85"/>
                </a:cubicBezTo>
                <a:cubicBezTo>
                  <a:pt x="79" y="86"/>
                  <a:pt x="79" y="83"/>
                  <a:pt x="77" y="83"/>
                </a:cubicBezTo>
                <a:cubicBezTo>
                  <a:pt x="72" y="83"/>
                  <a:pt x="72" y="83"/>
                  <a:pt x="72" y="83"/>
                </a:cubicBezTo>
                <a:cubicBezTo>
                  <a:pt x="71" y="83"/>
                  <a:pt x="69" y="84"/>
                  <a:pt x="68" y="83"/>
                </a:cubicBezTo>
                <a:cubicBezTo>
                  <a:pt x="68" y="83"/>
                  <a:pt x="67" y="82"/>
                  <a:pt x="66" y="81"/>
                </a:cubicBezTo>
                <a:cubicBezTo>
                  <a:pt x="65" y="82"/>
                  <a:pt x="65" y="82"/>
                  <a:pt x="64" y="82"/>
                </a:cubicBezTo>
                <a:cubicBezTo>
                  <a:pt x="63" y="82"/>
                  <a:pt x="63" y="80"/>
                  <a:pt x="62" y="80"/>
                </a:cubicBezTo>
                <a:cubicBezTo>
                  <a:pt x="61" y="80"/>
                  <a:pt x="60" y="79"/>
                  <a:pt x="58" y="80"/>
                </a:cubicBezTo>
                <a:cubicBezTo>
                  <a:pt x="57" y="79"/>
                  <a:pt x="57" y="80"/>
                  <a:pt x="55" y="80"/>
                </a:cubicBezTo>
                <a:cubicBezTo>
                  <a:pt x="55" y="79"/>
                  <a:pt x="55" y="78"/>
                  <a:pt x="54" y="79"/>
                </a:cubicBezTo>
                <a:cubicBezTo>
                  <a:pt x="53" y="79"/>
                  <a:pt x="53" y="79"/>
                  <a:pt x="52" y="78"/>
                </a:cubicBezTo>
                <a:cubicBezTo>
                  <a:pt x="47" y="78"/>
                  <a:pt x="47" y="78"/>
                  <a:pt x="47" y="78"/>
                </a:cubicBezTo>
                <a:cubicBezTo>
                  <a:pt x="43" y="78"/>
                  <a:pt x="43" y="78"/>
                  <a:pt x="43" y="78"/>
                </a:cubicBezTo>
                <a:cubicBezTo>
                  <a:pt x="41" y="78"/>
                  <a:pt x="39" y="76"/>
                  <a:pt x="37" y="76"/>
                </a:cubicBezTo>
                <a:cubicBezTo>
                  <a:pt x="36" y="75"/>
                  <a:pt x="36" y="76"/>
                  <a:pt x="35" y="76"/>
                </a:cubicBezTo>
                <a:cubicBezTo>
                  <a:pt x="34" y="75"/>
                  <a:pt x="34" y="75"/>
                  <a:pt x="34" y="75"/>
                </a:cubicBezTo>
                <a:cubicBezTo>
                  <a:pt x="33" y="75"/>
                  <a:pt x="31" y="76"/>
                  <a:pt x="31" y="75"/>
                </a:cubicBezTo>
                <a:cubicBezTo>
                  <a:pt x="29" y="74"/>
                  <a:pt x="29" y="74"/>
                  <a:pt x="29" y="74"/>
                </a:cubicBezTo>
                <a:cubicBezTo>
                  <a:pt x="19" y="71"/>
                  <a:pt x="19" y="71"/>
                  <a:pt x="19" y="71"/>
                </a:cubicBezTo>
                <a:cubicBezTo>
                  <a:pt x="0" y="48"/>
                  <a:pt x="37" y="47"/>
                  <a:pt x="37" y="47"/>
                </a:cubicBezTo>
                <a:moveTo>
                  <a:pt x="450" y="60"/>
                </a:moveTo>
                <a:cubicBezTo>
                  <a:pt x="448" y="61"/>
                  <a:pt x="448" y="61"/>
                  <a:pt x="448" y="61"/>
                </a:cubicBezTo>
                <a:cubicBezTo>
                  <a:pt x="449" y="58"/>
                  <a:pt x="441" y="57"/>
                  <a:pt x="436" y="56"/>
                </a:cubicBezTo>
                <a:cubicBezTo>
                  <a:pt x="435" y="55"/>
                  <a:pt x="434" y="55"/>
                  <a:pt x="432" y="55"/>
                </a:cubicBezTo>
                <a:cubicBezTo>
                  <a:pt x="432" y="56"/>
                  <a:pt x="432" y="56"/>
                  <a:pt x="432" y="57"/>
                </a:cubicBezTo>
                <a:cubicBezTo>
                  <a:pt x="433" y="62"/>
                  <a:pt x="434" y="68"/>
                  <a:pt x="434" y="73"/>
                </a:cubicBezTo>
                <a:cubicBezTo>
                  <a:pt x="437" y="71"/>
                  <a:pt x="439" y="69"/>
                  <a:pt x="443" y="69"/>
                </a:cubicBezTo>
                <a:cubicBezTo>
                  <a:pt x="444" y="64"/>
                  <a:pt x="449" y="65"/>
                  <a:pt x="450" y="60"/>
                </a:cubicBezTo>
                <a:moveTo>
                  <a:pt x="425" y="80"/>
                </a:moveTo>
                <a:cubicBezTo>
                  <a:pt x="424" y="72"/>
                  <a:pt x="426" y="64"/>
                  <a:pt x="422" y="58"/>
                </a:cubicBezTo>
                <a:cubicBezTo>
                  <a:pt x="423" y="56"/>
                  <a:pt x="422" y="55"/>
                  <a:pt x="423" y="54"/>
                </a:cubicBezTo>
                <a:cubicBezTo>
                  <a:pt x="420" y="54"/>
                  <a:pt x="418" y="54"/>
                  <a:pt x="416" y="53"/>
                </a:cubicBezTo>
                <a:cubicBezTo>
                  <a:pt x="409" y="52"/>
                  <a:pt x="403" y="50"/>
                  <a:pt x="398" y="49"/>
                </a:cubicBezTo>
                <a:cubicBezTo>
                  <a:pt x="400" y="57"/>
                  <a:pt x="403" y="66"/>
                  <a:pt x="404" y="77"/>
                </a:cubicBezTo>
                <a:cubicBezTo>
                  <a:pt x="406" y="86"/>
                  <a:pt x="406" y="86"/>
                  <a:pt x="406" y="86"/>
                </a:cubicBezTo>
                <a:cubicBezTo>
                  <a:pt x="406" y="87"/>
                  <a:pt x="407" y="89"/>
                  <a:pt x="407" y="90"/>
                </a:cubicBezTo>
                <a:cubicBezTo>
                  <a:pt x="407" y="92"/>
                  <a:pt x="407" y="92"/>
                  <a:pt x="407" y="92"/>
                </a:cubicBezTo>
                <a:cubicBezTo>
                  <a:pt x="408" y="92"/>
                  <a:pt x="408" y="92"/>
                  <a:pt x="408" y="92"/>
                </a:cubicBezTo>
                <a:cubicBezTo>
                  <a:pt x="411" y="90"/>
                  <a:pt x="414" y="87"/>
                  <a:pt x="418" y="85"/>
                </a:cubicBezTo>
                <a:cubicBezTo>
                  <a:pt x="418" y="85"/>
                  <a:pt x="418" y="85"/>
                  <a:pt x="419" y="84"/>
                </a:cubicBezTo>
                <a:cubicBezTo>
                  <a:pt x="422" y="82"/>
                  <a:pt x="422" y="82"/>
                  <a:pt x="422" y="82"/>
                </a:cubicBezTo>
                <a:cubicBezTo>
                  <a:pt x="423" y="81"/>
                  <a:pt x="424" y="80"/>
                  <a:pt x="425" y="80"/>
                </a:cubicBezTo>
                <a:moveTo>
                  <a:pt x="398" y="99"/>
                </a:moveTo>
                <a:cubicBezTo>
                  <a:pt x="398" y="95"/>
                  <a:pt x="397" y="89"/>
                  <a:pt x="396" y="85"/>
                </a:cubicBezTo>
                <a:cubicBezTo>
                  <a:pt x="396" y="74"/>
                  <a:pt x="391" y="64"/>
                  <a:pt x="391" y="54"/>
                </a:cubicBezTo>
                <a:cubicBezTo>
                  <a:pt x="389" y="48"/>
                  <a:pt x="389" y="48"/>
                  <a:pt x="389" y="48"/>
                </a:cubicBezTo>
                <a:cubicBezTo>
                  <a:pt x="384" y="47"/>
                  <a:pt x="384" y="47"/>
                  <a:pt x="384" y="47"/>
                </a:cubicBezTo>
                <a:cubicBezTo>
                  <a:pt x="369" y="44"/>
                  <a:pt x="369" y="44"/>
                  <a:pt x="369" y="44"/>
                </a:cubicBezTo>
                <a:cubicBezTo>
                  <a:pt x="369" y="54"/>
                  <a:pt x="369" y="54"/>
                  <a:pt x="369" y="54"/>
                </a:cubicBezTo>
                <a:cubicBezTo>
                  <a:pt x="371" y="57"/>
                  <a:pt x="371" y="62"/>
                  <a:pt x="371" y="65"/>
                </a:cubicBezTo>
                <a:cubicBezTo>
                  <a:pt x="371" y="65"/>
                  <a:pt x="372" y="65"/>
                  <a:pt x="372" y="66"/>
                </a:cubicBezTo>
                <a:cubicBezTo>
                  <a:pt x="372" y="69"/>
                  <a:pt x="372" y="69"/>
                  <a:pt x="372" y="69"/>
                </a:cubicBezTo>
                <a:cubicBezTo>
                  <a:pt x="372" y="71"/>
                  <a:pt x="374" y="72"/>
                  <a:pt x="373" y="74"/>
                </a:cubicBezTo>
                <a:cubicBezTo>
                  <a:pt x="375" y="78"/>
                  <a:pt x="376" y="82"/>
                  <a:pt x="377" y="86"/>
                </a:cubicBezTo>
                <a:cubicBezTo>
                  <a:pt x="381" y="107"/>
                  <a:pt x="381" y="107"/>
                  <a:pt x="381" y="107"/>
                </a:cubicBezTo>
                <a:cubicBezTo>
                  <a:pt x="381" y="110"/>
                  <a:pt x="381" y="110"/>
                  <a:pt x="381" y="110"/>
                </a:cubicBezTo>
                <a:cubicBezTo>
                  <a:pt x="382" y="111"/>
                  <a:pt x="383" y="110"/>
                  <a:pt x="383" y="111"/>
                </a:cubicBezTo>
                <a:cubicBezTo>
                  <a:pt x="382" y="112"/>
                  <a:pt x="382" y="112"/>
                  <a:pt x="382" y="112"/>
                </a:cubicBezTo>
                <a:cubicBezTo>
                  <a:pt x="385" y="110"/>
                  <a:pt x="385" y="110"/>
                  <a:pt x="385" y="110"/>
                </a:cubicBezTo>
                <a:cubicBezTo>
                  <a:pt x="392" y="105"/>
                  <a:pt x="392" y="105"/>
                  <a:pt x="392" y="105"/>
                </a:cubicBezTo>
                <a:cubicBezTo>
                  <a:pt x="394" y="103"/>
                  <a:pt x="396" y="101"/>
                  <a:pt x="398" y="99"/>
                </a:cubicBezTo>
                <a:moveTo>
                  <a:pt x="373" y="117"/>
                </a:moveTo>
                <a:cubicBezTo>
                  <a:pt x="370" y="106"/>
                  <a:pt x="370" y="106"/>
                  <a:pt x="370" y="106"/>
                </a:cubicBezTo>
                <a:cubicBezTo>
                  <a:pt x="370" y="104"/>
                  <a:pt x="369" y="103"/>
                  <a:pt x="369" y="102"/>
                </a:cubicBezTo>
                <a:cubicBezTo>
                  <a:pt x="368" y="96"/>
                  <a:pt x="368" y="96"/>
                  <a:pt x="368" y="96"/>
                </a:cubicBezTo>
                <a:cubicBezTo>
                  <a:pt x="367" y="89"/>
                  <a:pt x="367" y="89"/>
                  <a:pt x="367" y="89"/>
                </a:cubicBezTo>
                <a:cubicBezTo>
                  <a:pt x="365" y="81"/>
                  <a:pt x="365" y="81"/>
                  <a:pt x="365" y="81"/>
                </a:cubicBezTo>
                <a:cubicBezTo>
                  <a:pt x="364" y="80"/>
                  <a:pt x="364" y="80"/>
                  <a:pt x="364" y="80"/>
                </a:cubicBezTo>
                <a:cubicBezTo>
                  <a:pt x="364" y="80"/>
                  <a:pt x="365" y="79"/>
                  <a:pt x="365" y="79"/>
                </a:cubicBezTo>
                <a:cubicBezTo>
                  <a:pt x="363" y="67"/>
                  <a:pt x="360" y="56"/>
                  <a:pt x="360" y="45"/>
                </a:cubicBezTo>
                <a:cubicBezTo>
                  <a:pt x="360" y="42"/>
                  <a:pt x="360" y="42"/>
                  <a:pt x="360" y="42"/>
                </a:cubicBezTo>
                <a:cubicBezTo>
                  <a:pt x="349" y="39"/>
                  <a:pt x="349" y="39"/>
                  <a:pt x="349" y="39"/>
                </a:cubicBezTo>
                <a:cubicBezTo>
                  <a:pt x="348" y="43"/>
                  <a:pt x="347" y="47"/>
                  <a:pt x="348" y="50"/>
                </a:cubicBezTo>
                <a:cubicBezTo>
                  <a:pt x="355" y="76"/>
                  <a:pt x="355" y="76"/>
                  <a:pt x="355" y="76"/>
                </a:cubicBezTo>
                <a:cubicBezTo>
                  <a:pt x="360" y="97"/>
                  <a:pt x="360" y="97"/>
                  <a:pt x="360" y="97"/>
                </a:cubicBezTo>
                <a:cubicBezTo>
                  <a:pt x="361" y="105"/>
                  <a:pt x="361" y="105"/>
                  <a:pt x="361" y="105"/>
                </a:cubicBezTo>
                <a:cubicBezTo>
                  <a:pt x="360" y="106"/>
                  <a:pt x="361" y="107"/>
                  <a:pt x="361" y="108"/>
                </a:cubicBezTo>
                <a:cubicBezTo>
                  <a:pt x="360" y="113"/>
                  <a:pt x="360" y="113"/>
                  <a:pt x="360" y="113"/>
                </a:cubicBezTo>
                <a:cubicBezTo>
                  <a:pt x="360" y="117"/>
                  <a:pt x="361" y="120"/>
                  <a:pt x="361" y="124"/>
                </a:cubicBezTo>
                <a:cubicBezTo>
                  <a:pt x="361" y="124"/>
                  <a:pt x="362" y="124"/>
                  <a:pt x="363" y="124"/>
                </a:cubicBezTo>
                <a:cubicBezTo>
                  <a:pt x="366" y="121"/>
                  <a:pt x="370" y="120"/>
                  <a:pt x="372" y="118"/>
                </a:cubicBezTo>
                <a:lnTo>
                  <a:pt x="373" y="117"/>
                </a:lnTo>
                <a:close/>
                <a:moveTo>
                  <a:pt x="352" y="128"/>
                </a:moveTo>
                <a:cubicBezTo>
                  <a:pt x="351" y="125"/>
                  <a:pt x="351" y="121"/>
                  <a:pt x="351" y="117"/>
                </a:cubicBezTo>
                <a:cubicBezTo>
                  <a:pt x="351" y="114"/>
                  <a:pt x="350" y="109"/>
                  <a:pt x="350" y="106"/>
                </a:cubicBezTo>
                <a:cubicBezTo>
                  <a:pt x="350" y="102"/>
                  <a:pt x="349" y="100"/>
                  <a:pt x="349" y="98"/>
                </a:cubicBezTo>
                <a:cubicBezTo>
                  <a:pt x="349" y="97"/>
                  <a:pt x="350" y="96"/>
                  <a:pt x="350" y="94"/>
                </a:cubicBezTo>
                <a:cubicBezTo>
                  <a:pt x="348" y="90"/>
                  <a:pt x="348" y="90"/>
                  <a:pt x="348" y="90"/>
                </a:cubicBezTo>
                <a:cubicBezTo>
                  <a:pt x="348" y="89"/>
                  <a:pt x="348" y="88"/>
                  <a:pt x="348" y="88"/>
                </a:cubicBezTo>
                <a:cubicBezTo>
                  <a:pt x="346" y="80"/>
                  <a:pt x="345" y="73"/>
                  <a:pt x="343" y="66"/>
                </a:cubicBezTo>
                <a:cubicBezTo>
                  <a:pt x="341" y="61"/>
                  <a:pt x="341" y="57"/>
                  <a:pt x="340" y="53"/>
                </a:cubicBezTo>
                <a:cubicBezTo>
                  <a:pt x="339" y="48"/>
                  <a:pt x="336" y="43"/>
                  <a:pt x="338" y="38"/>
                </a:cubicBezTo>
                <a:cubicBezTo>
                  <a:pt x="338" y="37"/>
                  <a:pt x="338" y="37"/>
                  <a:pt x="338" y="37"/>
                </a:cubicBezTo>
                <a:cubicBezTo>
                  <a:pt x="328" y="36"/>
                  <a:pt x="328" y="36"/>
                  <a:pt x="328" y="36"/>
                </a:cubicBezTo>
                <a:cubicBezTo>
                  <a:pt x="326" y="38"/>
                  <a:pt x="327" y="40"/>
                  <a:pt x="328" y="42"/>
                </a:cubicBezTo>
                <a:cubicBezTo>
                  <a:pt x="328" y="47"/>
                  <a:pt x="328" y="50"/>
                  <a:pt x="329" y="53"/>
                </a:cubicBezTo>
                <a:cubicBezTo>
                  <a:pt x="328" y="54"/>
                  <a:pt x="329" y="55"/>
                  <a:pt x="329" y="55"/>
                </a:cubicBezTo>
                <a:cubicBezTo>
                  <a:pt x="329" y="57"/>
                  <a:pt x="329" y="59"/>
                  <a:pt x="329" y="62"/>
                </a:cubicBezTo>
                <a:cubicBezTo>
                  <a:pt x="330" y="67"/>
                  <a:pt x="331" y="73"/>
                  <a:pt x="332" y="78"/>
                </a:cubicBezTo>
                <a:cubicBezTo>
                  <a:pt x="332" y="79"/>
                  <a:pt x="332" y="81"/>
                  <a:pt x="332" y="82"/>
                </a:cubicBezTo>
                <a:cubicBezTo>
                  <a:pt x="333" y="83"/>
                  <a:pt x="334" y="85"/>
                  <a:pt x="334" y="86"/>
                </a:cubicBezTo>
                <a:cubicBezTo>
                  <a:pt x="335" y="90"/>
                  <a:pt x="335" y="93"/>
                  <a:pt x="337" y="96"/>
                </a:cubicBezTo>
                <a:cubicBezTo>
                  <a:pt x="337" y="97"/>
                  <a:pt x="339" y="99"/>
                  <a:pt x="339" y="101"/>
                </a:cubicBezTo>
                <a:cubicBezTo>
                  <a:pt x="340" y="104"/>
                  <a:pt x="339" y="106"/>
                  <a:pt x="339" y="108"/>
                </a:cubicBezTo>
                <a:cubicBezTo>
                  <a:pt x="340" y="114"/>
                  <a:pt x="340" y="114"/>
                  <a:pt x="340" y="114"/>
                </a:cubicBezTo>
                <a:cubicBezTo>
                  <a:pt x="341" y="118"/>
                  <a:pt x="342" y="122"/>
                  <a:pt x="343" y="127"/>
                </a:cubicBezTo>
                <a:cubicBezTo>
                  <a:pt x="344" y="129"/>
                  <a:pt x="341" y="130"/>
                  <a:pt x="343" y="132"/>
                </a:cubicBezTo>
                <a:cubicBezTo>
                  <a:pt x="345" y="134"/>
                  <a:pt x="348" y="131"/>
                  <a:pt x="351" y="130"/>
                </a:cubicBezTo>
                <a:cubicBezTo>
                  <a:pt x="351" y="129"/>
                  <a:pt x="351" y="129"/>
                  <a:pt x="351" y="129"/>
                </a:cubicBezTo>
                <a:cubicBezTo>
                  <a:pt x="352" y="128"/>
                  <a:pt x="352" y="128"/>
                  <a:pt x="352" y="128"/>
                </a:cubicBezTo>
              </a:path>
            </a:pathLst>
          </a:custGeom>
          <a:solidFill>
            <a:srgbClr val="EC660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de-DE" sz="2400"/>
          </a:p>
        </p:txBody>
      </p:sp>
      <p:sp>
        <p:nvSpPr>
          <p:cNvPr id="33" name="Freeform 29"/>
          <p:cNvSpPr>
            <a:spLocks noEditPoints="1"/>
          </p:cNvSpPr>
          <p:nvPr/>
        </p:nvSpPr>
        <p:spPr bwMode="auto">
          <a:xfrm>
            <a:off x="7035801" y="3869268"/>
            <a:ext cx="649817" cy="220133"/>
          </a:xfrm>
          <a:custGeom>
            <a:avLst/>
            <a:gdLst>
              <a:gd name="T0" fmla="*/ 89 w 501"/>
              <a:gd name="T1" fmla="*/ 113 h 169"/>
              <a:gd name="T2" fmla="*/ 135 w 501"/>
              <a:gd name="T3" fmla="*/ 106 h 169"/>
              <a:gd name="T4" fmla="*/ 188 w 501"/>
              <a:gd name="T5" fmla="*/ 100 h 169"/>
              <a:gd name="T6" fmla="*/ 218 w 501"/>
              <a:gd name="T7" fmla="*/ 99 h 169"/>
              <a:gd name="T8" fmla="*/ 260 w 501"/>
              <a:gd name="T9" fmla="*/ 97 h 169"/>
              <a:gd name="T10" fmla="*/ 289 w 501"/>
              <a:gd name="T11" fmla="*/ 99 h 169"/>
              <a:gd name="T12" fmla="*/ 296 w 501"/>
              <a:gd name="T13" fmla="*/ 148 h 169"/>
              <a:gd name="T14" fmla="*/ 329 w 501"/>
              <a:gd name="T15" fmla="*/ 161 h 169"/>
              <a:gd name="T16" fmla="*/ 396 w 501"/>
              <a:gd name="T17" fmla="*/ 145 h 169"/>
              <a:gd name="T18" fmla="*/ 435 w 501"/>
              <a:gd name="T19" fmla="*/ 138 h 169"/>
              <a:gd name="T20" fmla="*/ 460 w 501"/>
              <a:gd name="T21" fmla="*/ 136 h 169"/>
              <a:gd name="T22" fmla="*/ 479 w 501"/>
              <a:gd name="T23" fmla="*/ 133 h 169"/>
              <a:gd name="T24" fmla="*/ 496 w 501"/>
              <a:gd name="T25" fmla="*/ 127 h 169"/>
              <a:gd name="T26" fmla="*/ 492 w 501"/>
              <a:gd name="T27" fmla="*/ 111 h 169"/>
              <a:gd name="T28" fmla="*/ 488 w 501"/>
              <a:gd name="T29" fmla="*/ 108 h 169"/>
              <a:gd name="T30" fmla="*/ 467 w 501"/>
              <a:gd name="T31" fmla="*/ 91 h 169"/>
              <a:gd name="T32" fmla="*/ 450 w 501"/>
              <a:gd name="T33" fmla="*/ 78 h 169"/>
              <a:gd name="T34" fmla="*/ 409 w 501"/>
              <a:gd name="T35" fmla="*/ 47 h 169"/>
              <a:gd name="T36" fmla="*/ 378 w 501"/>
              <a:gd name="T37" fmla="*/ 28 h 169"/>
              <a:gd name="T38" fmla="*/ 345 w 501"/>
              <a:gd name="T39" fmla="*/ 7 h 169"/>
              <a:gd name="T40" fmla="*/ 318 w 501"/>
              <a:gd name="T41" fmla="*/ 24 h 169"/>
              <a:gd name="T42" fmla="*/ 298 w 501"/>
              <a:gd name="T43" fmla="*/ 68 h 169"/>
              <a:gd name="T44" fmla="*/ 256 w 501"/>
              <a:gd name="T45" fmla="*/ 68 h 169"/>
              <a:gd name="T46" fmla="*/ 221 w 501"/>
              <a:gd name="T47" fmla="*/ 69 h 169"/>
              <a:gd name="T48" fmla="*/ 129 w 501"/>
              <a:gd name="T49" fmla="*/ 77 h 169"/>
              <a:gd name="T50" fmla="*/ 113 w 501"/>
              <a:gd name="T51" fmla="*/ 80 h 169"/>
              <a:gd name="T52" fmla="*/ 81 w 501"/>
              <a:gd name="T53" fmla="*/ 85 h 169"/>
              <a:gd name="T54" fmla="*/ 66 w 501"/>
              <a:gd name="T55" fmla="*/ 88 h 169"/>
              <a:gd name="T56" fmla="*/ 55 w 501"/>
              <a:gd name="T57" fmla="*/ 90 h 169"/>
              <a:gd name="T58" fmla="*/ 43 w 501"/>
              <a:gd name="T59" fmla="*/ 91 h 169"/>
              <a:gd name="T60" fmla="*/ 31 w 501"/>
              <a:gd name="T61" fmla="*/ 94 h 169"/>
              <a:gd name="T62" fmla="*/ 450 w 501"/>
              <a:gd name="T63" fmla="*/ 109 h 169"/>
              <a:gd name="T64" fmla="*/ 432 w 501"/>
              <a:gd name="T65" fmla="*/ 113 h 169"/>
              <a:gd name="T66" fmla="*/ 425 w 501"/>
              <a:gd name="T67" fmla="*/ 90 h 169"/>
              <a:gd name="T68" fmla="*/ 398 w 501"/>
              <a:gd name="T69" fmla="*/ 121 h 169"/>
              <a:gd name="T70" fmla="*/ 407 w 501"/>
              <a:gd name="T71" fmla="*/ 77 h 169"/>
              <a:gd name="T72" fmla="*/ 422 w 501"/>
              <a:gd name="T73" fmla="*/ 88 h 169"/>
              <a:gd name="T74" fmla="*/ 391 w 501"/>
              <a:gd name="T75" fmla="*/ 116 h 169"/>
              <a:gd name="T76" fmla="*/ 369 w 501"/>
              <a:gd name="T77" fmla="*/ 115 h 169"/>
              <a:gd name="T78" fmla="*/ 373 w 501"/>
              <a:gd name="T79" fmla="*/ 96 h 169"/>
              <a:gd name="T80" fmla="*/ 383 w 501"/>
              <a:gd name="T81" fmla="*/ 58 h 169"/>
              <a:gd name="T82" fmla="*/ 398 w 501"/>
              <a:gd name="T83" fmla="*/ 70 h 169"/>
              <a:gd name="T84" fmla="*/ 368 w 501"/>
              <a:gd name="T85" fmla="*/ 74 h 169"/>
              <a:gd name="T86" fmla="*/ 365 w 501"/>
              <a:gd name="T87" fmla="*/ 91 h 169"/>
              <a:gd name="T88" fmla="*/ 348 w 501"/>
              <a:gd name="T89" fmla="*/ 119 h 169"/>
              <a:gd name="T90" fmla="*/ 361 w 501"/>
              <a:gd name="T91" fmla="*/ 62 h 169"/>
              <a:gd name="T92" fmla="*/ 372 w 501"/>
              <a:gd name="T93" fmla="*/ 52 h 169"/>
              <a:gd name="T94" fmla="*/ 350 w 501"/>
              <a:gd name="T95" fmla="*/ 64 h 169"/>
              <a:gd name="T96" fmla="*/ 348 w 501"/>
              <a:gd name="T97" fmla="*/ 82 h 169"/>
              <a:gd name="T98" fmla="*/ 338 w 501"/>
              <a:gd name="T99" fmla="*/ 133 h 169"/>
              <a:gd name="T100" fmla="*/ 329 w 501"/>
              <a:gd name="T101" fmla="*/ 114 h 169"/>
              <a:gd name="T102" fmla="*/ 334 w 501"/>
              <a:gd name="T103" fmla="*/ 83 h 169"/>
              <a:gd name="T104" fmla="*/ 340 w 501"/>
              <a:gd name="T105" fmla="*/ 56 h 169"/>
              <a:gd name="T106" fmla="*/ 351 w 501"/>
              <a:gd name="T107" fmla="*/ 41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01" h="169">
                <a:moveTo>
                  <a:pt x="37" y="123"/>
                </a:moveTo>
                <a:cubicBezTo>
                  <a:pt x="50" y="120"/>
                  <a:pt x="63" y="118"/>
                  <a:pt x="77" y="116"/>
                </a:cubicBezTo>
                <a:cubicBezTo>
                  <a:pt x="81" y="115"/>
                  <a:pt x="85" y="114"/>
                  <a:pt x="88" y="113"/>
                </a:cubicBezTo>
                <a:cubicBezTo>
                  <a:pt x="88" y="113"/>
                  <a:pt x="89" y="113"/>
                  <a:pt x="89" y="113"/>
                </a:cubicBezTo>
                <a:cubicBezTo>
                  <a:pt x="97" y="111"/>
                  <a:pt x="108" y="109"/>
                  <a:pt x="117" y="108"/>
                </a:cubicBezTo>
                <a:cubicBezTo>
                  <a:pt x="121" y="107"/>
                  <a:pt x="126" y="107"/>
                  <a:pt x="130" y="107"/>
                </a:cubicBezTo>
                <a:cubicBezTo>
                  <a:pt x="131" y="107"/>
                  <a:pt x="132" y="107"/>
                  <a:pt x="133" y="107"/>
                </a:cubicBezTo>
                <a:cubicBezTo>
                  <a:pt x="134" y="107"/>
                  <a:pt x="135" y="106"/>
                  <a:pt x="135" y="106"/>
                </a:cubicBezTo>
                <a:cubicBezTo>
                  <a:pt x="137" y="106"/>
                  <a:pt x="138" y="106"/>
                  <a:pt x="139" y="107"/>
                </a:cubicBezTo>
                <a:cubicBezTo>
                  <a:pt x="149" y="105"/>
                  <a:pt x="149" y="105"/>
                  <a:pt x="149" y="105"/>
                </a:cubicBezTo>
                <a:cubicBezTo>
                  <a:pt x="152" y="105"/>
                  <a:pt x="156" y="106"/>
                  <a:pt x="159" y="103"/>
                </a:cubicBezTo>
                <a:cubicBezTo>
                  <a:pt x="169" y="105"/>
                  <a:pt x="178" y="101"/>
                  <a:pt x="188" y="100"/>
                </a:cubicBezTo>
                <a:cubicBezTo>
                  <a:pt x="191" y="100"/>
                  <a:pt x="194" y="101"/>
                  <a:pt x="197" y="100"/>
                </a:cubicBezTo>
                <a:cubicBezTo>
                  <a:pt x="200" y="101"/>
                  <a:pt x="203" y="100"/>
                  <a:pt x="206" y="99"/>
                </a:cubicBezTo>
                <a:cubicBezTo>
                  <a:pt x="215" y="99"/>
                  <a:pt x="215" y="99"/>
                  <a:pt x="215" y="99"/>
                </a:cubicBezTo>
                <a:cubicBezTo>
                  <a:pt x="218" y="99"/>
                  <a:pt x="218" y="99"/>
                  <a:pt x="218" y="99"/>
                </a:cubicBezTo>
                <a:cubicBezTo>
                  <a:pt x="224" y="99"/>
                  <a:pt x="232" y="99"/>
                  <a:pt x="239" y="98"/>
                </a:cubicBezTo>
                <a:cubicBezTo>
                  <a:pt x="243" y="99"/>
                  <a:pt x="243" y="99"/>
                  <a:pt x="243" y="99"/>
                </a:cubicBezTo>
                <a:cubicBezTo>
                  <a:pt x="244" y="98"/>
                  <a:pt x="244" y="98"/>
                  <a:pt x="245" y="98"/>
                </a:cubicBezTo>
                <a:cubicBezTo>
                  <a:pt x="250" y="97"/>
                  <a:pt x="254" y="98"/>
                  <a:pt x="260" y="97"/>
                </a:cubicBezTo>
                <a:cubicBezTo>
                  <a:pt x="260" y="98"/>
                  <a:pt x="262" y="97"/>
                  <a:pt x="263" y="96"/>
                </a:cubicBezTo>
                <a:cubicBezTo>
                  <a:pt x="265" y="96"/>
                  <a:pt x="268" y="98"/>
                  <a:pt x="271" y="98"/>
                </a:cubicBezTo>
                <a:cubicBezTo>
                  <a:pt x="272" y="99"/>
                  <a:pt x="275" y="98"/>
                  <a:pt x="276" y="98"/>
                </a:cubicBezTo>
                <a:cubicBezTo>
                  <a:pt x="289" y="99"/>
                  <a:pt x="289" y="99"/>
                  <a:pt x="289" y="99"/>
                </a:cubicBezTo>
                <a:cubicBezTo>
                  <a:pt x="294" y="99"/>
                  <a:pt x="298" y="99"/>
                  <a:pt x="303" y="99"/>
                </a:cubicBezTo>
                <a:cubicBezTo>
                  <a:pt x="301" y="105"/>
                  <a:pt x="301" y="105"/>
                  <a:pt x="301" y="105"/>
                </a:cubicBezTo>
                <a:cubicBezTo>
                  <a:pt x="301" y="114"/>
                  <a:pt x="300" y="120"/>
                  <a:pt x="299" y="131"/>
                </a:cubicBezTo>
                <a:cubicBezTo>
                  <a:pt x="298" y="136"/>
                  <a:pt x="296" y="144"/>
                  <a:pt x="296" y="148"/>
                </a:cubicBezTo>
                <a:cubicBezTo>
                  <a:pt x="295" y="153"/>
                  <a:pt x="293" y="159"/>
                  <a:pt x="297" y="164"/>
                </a:cubicBezTo>
                <a:cubicBezTo>
                  <a:pt x="299" y="168"/>
                  <a:pt x="308" y="169"/>
                  <a:pt x="314" y="168"/>
                </a:cubicBezTo>
                <a:cubicBezTo>
                  <a:pt x="318" y="167"/>
                  <a:pt x="320" y="163"/>
                  <a:pt x="324" y="161"/>
                </a:cubicBezTo>
                <a:cubicBezTo>
                  <a:pt x="326" y="161"/>
                  <a:pt x="327" y="161"/>
                  <a:pt x="329" y="161"/>
                </a:cubicBezTo>
                <a:cubicBezTo>
                  <a:pt x="332" y="160"/>
                  <a:pt x="334" y="159"/>
                  <a:pt x="336" y="158"/>
                </a:cubicBezTo>
                <a:cubicBezTo>
                  <a:pt x="362" y="152"/>
                  <a:pt x="362" y="152"/>
                  <a:pt x="362" y="152"/>
                </a:cubicBezTo>
                <a:cubicBezTo>
                  <a:pt x="366" y="151"/>
                  <a:pt x="370" y="151"/>
                  <a:pt x="372" y="149"/>
                </a:cubicBezTo>
                <a:cubicBezTo>
                  <a:pt x="380" y="149"/>
                  <a:pt x="388" y="146"/>
                  <a:pt x="396" y="145"/>
                </a:cubicBezTo>
                <a:cubicBezTo>
                  <a:pt x="404" y="144"/>
                  <a:pt x="412" y="142"/>
                  <a:pt x="420" y="140"/>
                </a:cubicBezTo>
                <a:cubicBezTo>
                  <a:pt x="421" y="141"/>
                  <a:pt x="421" y="141"/>
                  <a:pt x="421" y="141"/>
                </a:cubicBezTo>
                <a:cubicBezTo>
                  <a:pt x="422" y="141"/>
                  <a:pt x="423" y="141"/>
                  <a:pt x="424" y="140"/>
                </a:cubicBezTo>
                <a:cubicBezTo>
                  <a:pt x="435" y="138"/>
                  <a:pt x="435" y="138"/>
                  <a:pt x="435" y="138"/>
                </a:cubicBezTo>
                <a:cubicBezTo>
                  <a:pt x="440" y="137"/>
                  <a:pt x="442" y="138"/>
                  <a:pt x="447" y="137"/>
                </a:cubicBezTo>
                <a:cubicBezTo>
                  <a:pt x="452" y="136"/>
                  <a:pt x="452" y="136"/>
                  <a:pt x="452" y="136"/>
                </a:cubicBezTo>
                <a:cubicBezTo>
                  <a:pt x="454" y="136"/>
                  <a:pt x="456" y="135"/>
                  <a:pt x="458" y="135"/>
                </a:cubicBezTo>
                <a:cubicBezTo>
                  <a:pt x="458" y="135"/>
                  <a:pt x="459" y="136"/>
                  <a:pt x="460" y="136"/>
                </a:cubicBezTo>
                <a:cubicBezTo>
                  <a:pt x="460" y="136"/>
                  <a:pt x="462" y="135"/>
                  <a:pt x="462" y="135"/>
                </a:cubicBezTo>
                <a:cubicBezTo>
                  <a:pt x="470" y="133"/>
                  <a:pt x="470" y="133"/>
                  <a:pt x="470" y="133"/>
                </a:cubicBezTo>
                <a:cubicBezTo>
                  <a:pt x="474" y="134"/>
                  <a:pt x="474" y="134"/>
                  <a:pt x="474" y="134"/>
                </a:cubicBezTo>
                <a:cubicBezTo>
                  <a:pt x="479" y="133"/>
                  <a:pt x="479" y="133"/>
                  <a:pt x="479" y="133"/>
                </a:cubicBezTo>
                <a:cubicBezTo>
                  <a:pt x="481" y="133"/>
                  <a:pt x="485" y="134"/>
                  <a:pt x="488" y="133"/>
                </a:cubicBezTo>
                <a:cubicBezTo>
                  <a:pt x="488" y="133"/>
                  <a:pt x="488" y="132"/>
                  <a:pt x="489" y="132"/>
                </a:cubicBezTo>
                <a:cubicBezTo>
                  <a:pt x="491" y="132"/>
                  <a:pt x="492" y="131"/>
                  <a:pt x="493" y="130"/>
                </a:cubicBezTo>
                <a:cubicBezTo>
                  <a:pt x="494" y="130"/>
                  <a:pt x="494" y="128"/>
                  <a:pt x="496" y="127"/>
                </a:cubicBezTo>
                <a:cubicBezTo>
                  <a:pt x="500" y="123"/>
                  <a:pt x="500" y="123"/>
                  <a:pt x="500" y="123"/>
                </a:cubicBezTo>
                <a:cubicBezTo>
                  <a:pt x="501" y="122"/>
                  <a:pt x="499" y="119"/>
                  <a:pt x="499" y="118"/>
                </a:cubicBezTo>
                <a:cubicBezTo>
                  <a:pt x="499" y="116"/>
                  <a:pt x="500" y="116"/>
                  <a:pt x="499" y="115"/>
                </a:cubicBezTo>
                <a:cubicBezTo>
                  <a:pt x="497" y="113"/>
                  <a:pt x="494" y="112"/>
                  <a:pt x="492" y="111"/>
                </a:cubicBezTo>
                <a:cubicBezTo>
                  <a:pt x="492" y="110"/>
                  <a:pt x="491" y="108"/>
                  <a:pt x="491" y="108"/>
                </a:cubicBezTo>
                <a:cubicBezTo>
                  <a:pt x="491" y="108"/>
                  <a:pt x="490" y="109"/>
                  <a:pt x="490" y="108"/>
                </a:cubicBezTo>
                <a:cubicBezTo>
                  <a:pt x="490" y="108"/>
                  <a:pt x="490" y="107"/>
                  <a:pt x="489" y="107"/>
                </a:cubicBezTo>
                <a:cubicBezTo>
                  <a:pt x="488" y="108"/>
                  <a:pt x="488" y="108"/>
                  <a:pt x="488" y="108"/>
                </a:cubicBezTo>
                <a:cubicBezTo>
                  <a:pt x="488" y="107"/>
                  <a:pt x="487" y="106"/>
                  <a:pt x="486" y="106"/>
                </a:cubicBezTo>
                <a:cubicBezTo>
                  <a:pt x="482" y="102"/>
                  <a:pt x="476" y="98"/>
                  <a:pt x="472" y="94"/>
                </a:cubicBezTo>
                <a:cubicBezTo>
                  <a:pt x="469" y="91"/>
                  <a:pt x="469" y="91"/>
                  <a:pt x="469" y="91"/>
                </a:cubicBezTo>
                <a:cubicBezTo>
                  <a:pt x="468" y="91"/>
                  <a:pt x="467" y="91"/>
                  <a:pt x="467" y="91"/>
                </a:cubicBezTo>
                <a:cubicBezTo>
                  <a:pt x="466" y="90"/>
                  <a:pt x="466" y="89"/>
                  <a:pt x="465" y="89"/>
                </a:cubicBezTo>
                <a:cubicBezTo>
                  <a:pt x="462" y="86"/>
                  <a:pt x="459" y="85"/>
                  <a:pt x="456" y="83"/>
                </a:cubicBezTo>
                <a:cubicBezTo>
                  <a:pt x="455" y="81"/>
                  <a:pt x="455" y="81"/>
                  <a:pt x="455" y="81"/>
                </a:cubicBezTo>
                <a:cubicBezTo>
                  <a:pt x="453" y="80"/>
                  <a:pt x="450" y="81"/>
                  <a:pt x="450" y="78"/>
                </a:cubicBezTo>
                <a:cubicBezTo>
                  <a:pt x="447" y="76"/>
                  <a:pt x="443" y="74"/>
                  <a:pt x="441" y="72"/>
                </a:cubicBezTo>
                <a:cubicBezTo>
                  <a:pt x="435" y="70"/>
                  <a:pt x="430" y="65"/>
                  <a:pt x="426" y="60"/>
                </a:cubicBezTo>
                <a:cubicBezTo>
                  <a:pt x="424" y="59"/>
                  <a:pt x="421" y="58"/>
                  <a:pt x="422" y="55"/>
                </a:cubicBezTo>
                <a:cubicBezTo>
                  <a:pt x="416" y="55"/>
                  <a:pt x="413" y="50"/>
                  <a:pt x="409" y="47"/>
                </a:cubicBezTo>
                <a:cubicBezTo>
                  <a:pt x="404" y="41"/>
                  <a:pt x="396" y="38"/>
                  <a:pt x="391" y="34"/>
                </a:cubicBezTo>
                <a:cubicBezTo>
                  <a:pt x="387" y="33"/>
                  <a:pt x="387" y="33"/>
                  <a:pt x="387" y="33"/>
                </a:cubicBezTo>
                <a:cubicBezTo>
                  <a:pt x="385" y="31"/>
                  <a:pt x="383" y="29"/>
                  <a:pt x="381" y="29"/>
                </a:cubicBezTo>
                <a:cubicBezTo>
                  <a:pt x="378" y="28"/>
                  <a:pt x="378" y="28"/>
                  <a:pt x="378" y="28"/>
                </a:cubicBezTo>
                <a:cubicBezTo>
                  <a:pt x="377" y="27"/>
                  <a:pt x="376" y="25"/>
                  <a:pt x="374" y="25"/>
                </a:cubicBezTo>
                <a:cubicBezTo>
                  <a:pt x="369" y="22"/>
                  <a:pt x="369" y="22"/>
                  <a:pt x="369" y="22"/>
                </a:cubicBezTo>
                <a:cubicBezTo>
                  <a:pt x="366" y="21"/>
                  <a:pt x="363" y="19"/>
                  <a:pt x="360" y="17"/>
                </a:cubicBezTo>
                <a:cubicBezTo>
                  <a:pt x="354" y="14"/>
                  <a:pt x="349" y="11"/>
                  <a:pt x="345" y="7"/>
                </a:cubicBezTo>
                <a:cubicBezTo>
                  <a:pt x="336" y="0"/>
                  <a:pt x="324" y="3"/>
                  <a:pt x="321" y="11"/>
                </a:cubicBezTo>
                <a:cubicBezTo>
                  <a:pt x="320" y="14"/>
                  <a:pt x="320" y="17"/>
                  <a:pt x="319" y="20"/>
                </a:cubicBezTo>
                <a:cubicBezTo>
                  <a:pt x="319" y="21"/>
                  <a:pt x="320" y="22"/>
                  <a:pt x="320" y="22"/>
                </a:cubicBezTo>
                <a:cubicBezTo>
                  <a:pt x="320" y="23"/>
                  <a:pt x="319" y="24"/>
                  <a:pt x="318" y="24"/>
                </a:cubicBezTo>
                <a:cubicBezTo>
                  <a:pt x="318" y="26"/>
                  <a:pt x="319" y="28"/>
                  <a:pt x="319" y="30"/>
                </a:cubicBezTo>
                <a:cubicBezTo>
                  <a:pt x="313" y="61"/>
                  <a:pt x="313" y="61"/>
                  <a:pt x="313" y="61"/>
                </a:cubicBezTo>
                <a:cubicBezTo>
                  <a:pt x="311" y="69"/>
                  <a:pt x="311" y="69"/>
                  <a:pt x="311" y="69"/>
                </a:cubicBezTo>
                <a:cubicBezTo>
                  <a:pt x="307" y="69"/>
                  <a:pt x="302" y="69"/>
                  <a:pt x="298" y="68"/>
                </a:cubicBezTo>
                <a:cubicBezTo>
                  <a:pt x="293" y="69"/>
                  <a:pt x="286" y="68"/>
                  <a:pt x="280" y="67"/>
                </a:cubicBezTo>
                <a:cubicBezTo>
                  <a:pt x="276" y="67"/>
                  <a:pt x="273" y="68"/>
                  <a:pt x="269" y="68"/>
                </a:cubicBezTo>
                <a:cubicBezTo>
                  <a:pt x="267" y="68"/>
                  <a:pt x="264" y="67"/>
                  <a:pt x="262" y="67"/>
                </a:cubicBezTo>
                <a:cubicBezTo>
                  <a:pt x="256" y="68"/>
                  <a:pt x="256" y="68"/>
                  <a:pt x="256" y="68"/>
                </a:cubicBezTo>
                <a:cubicBezTo>
                  <a:pt x="252" y="68"/>
                  <a:pt x="248" y="69"/>
                  <a:pt x="245" y="69"/>
                </a:cubicBezTo>
                <a:cubicBezTo>
                  <a:pt x="242" y="68"/>
                  <a:pt x="240" y="68"/>
                  <a:pt x="238" y="68"/>
                </a:cubicBezTo>
                <a:cubicBezTo>
                  <a:pt x="233" y="69"/>
                  <a:pt x="233" y="69"/>
                  <a:pt x="233" y="69"/>
                </a:cubicBezTo>
                <a:cubicBezTo>
                  <a:pt x="229" y="69"/>
                  <a:pt x="225" y="68"/>
                  <a:pt x="221" y="69"/>
                </a:cubicBezTo>
                <a:cubicBezTo>
                  <a:pt x="209" y="70"/>
                  <a:pt x="209" y="70"/>
                  <a:pt x="209" y="70"/>
                </a:cubicBezTo>
                <a:cubicBezTo>
                  <a:pt x="197" y="71"/>
                  <a:pt x="183" y="70"/>
                  <a:pt x="170" y="72"/>
                </a:cubicBezTo>
                <a:cubicBezTo>
                  <a:pt x="165" y="73"/>
                  <a:pt x="162" y="75"/>
                  <a:pt x="155" y="74"/>
                </a:cubicBezTo>
                <a:cubicBezTo>
                  <a:pt x="148" y="76"/>
                  <a:pt x="138" y="76"/>
                  <a:pt x="129" y="77"/>
                </a:cubicBezTo>
                <a:cubicBezTo>
                  <a:pt x="121" y="79"/>
                  <a:pt x="121" y="79"/>
                  <a:pt x="121" y="79"/>
                </a:cubicBezTo>
                <a:cubicBezTo>
                  <a:pt x="119" y="79"/>
                  <a:pt x="118" y="78"/>
                  <a:pt x="117" y="79"/>
                </a:cubicBezTo>
                <a:cubicBezTo>
                  <a:pt x="116" y="79"/>
                  <a:pt x="115" y="79"/>
                  <a:pt x="114" y="80"/>
                </a:cubicBezTo>
                <a:cubicBezTo>
                  <a:pt x="114" y="80"/>
                  <a:pt x="113" y="79"/>
                  <a:pt x="113" y="80"/>
                </a:cubicBezTo>
                <a:cubicBezTo>
                  <a:pt x="110" y="79"/>
                  <a:pt x="109" y="80"/>
                  <a:pt x="107" y="79"/>
                </a:cubicBezTo>
                <a:cubicBezTo>
                  <a:pt x="104" y="83"/>
                  <a:pt x="97" y="80"/>
                  <a:pt x="95" y="84"/>
                </a:cubicBezTo>
                <a:cubicBezTo>
                  <a:pt x="89" y="83"/>
                  <a:pt x="89" y="83"/>
                  <a:pt x="89" y="83"/>
                </a:cubicBezTo>
                <a:cubicBezTo>
                  <a:pt x="88" y="85"/>
                  <a:pt x="84" y="85"/>
                  <a:pt x="81" y="85"/>
                </a:cubicBezTo>
                <a:cubicBezTo>
                  <a:pt x="79" y="84"/>
                  <a:pt x="79" y="87"/>
                  <a:pt x="77" y="86"/>
                </a:cubicBezTo>
                <a:cubicBezTo>
                  <a:pt x="72" y="87"/>
                  <a:pt x="72" y="87"/>
                  <a:pt x="72" y="87"/>
                </a:cubicBezTo>
                <a:cubicBezTo>
                  <a:pt x="71" y="87"/>
                  <a:pt x="69" y="86"/>
                  <a:pt x="68" y="87"/>
                </a:cubicBezTo>
                <a:cubicBezTo>
                  <a:pt x="68" y="87"/>
                  <a:pt x="67" y="88"/>
                  <a:pt x="66" y="88"/>
                </a:cubicBezTo>
                <a:cubicBezTo>
                  <a:pt x="65" y="88"/>
                  <a:pt x="65" y="88"/>
                  <a:pt x="64" y="88"/>
                </a:cubicBezTo>
                <a:cubicBezTo>
                  <a:pt x="63" y="88"/>
                  <a:pt x="63" y="89"/>
                  <a:pt x="62" y="89"/>
                </a:cubicBezTo>
                <a:cubicBezTo>
                  <a:pt x="61" y="90"/>
                  <a:pt x="60" y="90"/>
                  <a:pt x="58" y="90"/>
                </a:cubicBezTo>
                <a:cubicBezTo>
                  <a:pt x="57" y="90"/>
                  <a:pt x="57" y="90"/>
                  <a:pt x="55" y="90"/>
                </a:cubicBezTo>
                <a:cubicBezTo>
                  <a:pt x="55" y="90"/>
                  <a:pt x="55" y="91"/>
                  <a:pt x="54" y="91"/>
                </a:cubicBezTo>
                <a:cubicBezTo>
                  <a:pt x="53" y="91"/>
                  <a:pt x="53" y="91"/>
                  <a:pt x="52" y="92"/>
                </a:cubicBezTo>
                <a:cubicBezTo>
                  <a:pt x="47" y="91"/>
                  <a:pt x="47" y="91"/>
                  <a:pt x="47" y="91"/>
                </a:cubicBezTo>
                <a:cubicBezTo>
                  <a:pt x="43" y="91"/>
                  <a:pt x="43" y="91"/>
                  <a:pt x="43" y="91"/>
                </a:cubicBezTo>
                <a:cubicBezTo>
                  <a:pt x="41" y="91"/>
                  <a:pt x="39" y="93"/>
                  <a:pt x="37" y="94"/>
                </a:cubicBezTo>
                <a:cubicBezTo>
                  <a:pt x="36" y="94"/>
                  <a:pt x="36" y="94"/>
                  <a:pt x="35" y="94"/>
                </a:cubicBezTo>
                <a:cubicBezTo>
                  <a:pt x="34" y="94"/>
                  <a:pt x="34" y="94"/>
                  <a:pt x="34" y="94"/>
                </a:cubicBezTo>
                <a:cubicBezTo>
                  <a:pt x="33" y="95"/>
                  <a:pt x="31" y="94"/>
                  <a:pt x="31" y="94"/>
                </a:cubicBezTo>
                <a:cubicBezTo>
                  <a:pt x="29" y="95"/>
                  <a:pt x="29" y="95"/>
                  <a:pt x="29" y="95"/>
                </a:cubicBezTo>
                <a:cubicBezTo>
                  <a:pt x="19" y="98"/>
                  <a:pt x="19" y="98"/>
                  <a:pt x="19" y="98"/>
                </a:cubicBezTo>
                <a:cubicBezTo>
                  <a:pt x="0" y="122"/>
                  <a:pt x="37" y="123"/>
                  <a:pt x="37" y="123"/>
                </a:cubicBezTo>
                <a:moveTo>
                  <a:pt x="450" y="109"/>
                </a:moveTo>
                <a:cubicBezTo>
                  <a:pt x="448" y="109"/>
                  <a:pt x="448" y="109"/>
                  <a:pt x="448" y="109"/>
                </a:cubicBezTo>
                <a:cubicBezTo>
                  <a:pt x="449" y="112"/>
                  <a:pt x="441" y="113"/>
                  <a:pt x="436" y="114"/>
                </a:cubicBezTo>
                <a:cubicBezTo>
                  <a:pt x="435" y="115"/>
                  <a:pt x="434" y="115"/>
                  <a:pt x="432" y="115"/>
                </a:cubicBezTo>
                <a:cubicBezTo>
                  <a:pt x="432" y="114"/>
                  <a:pt x="432" y="113"/>
                  <a:pt x="432" y="113"/>
                </a:cubicBezTo>
                <a:cubicBezTo>
                  <a:pt x="433" y="108"/>
                  <a:pt x="434" y="102"/>
                  <a:pt x="434" y="96"/>
                </a:cubicBezTo>
                <a:cubicBezTo>
                  <a:pt x="437" y="99"/>
                  <a:pt x="439" y="101"/>
                  <a:pt x="443" y="101"/>
                </a:cubicBezTo>
                <a:cubicBezTo>
                  <a:pt x="444" y="105"/>
                  <a:pt x="449" y="104"/>
                  <a:pt x="450" y="109"/>
                </a:cubicBezTo>
                <a:moveTo>
                  <a:pt x="425" y="90"/>
                </a:moveTo>
                <a:cubicBezTo>
                  <a:pt x="424" y="97"/>
                  <a:pt x="426" y="105"/>
                  <a:pt x="422" y="112"/>
                </a:cubicBezTo>
                <a:cubicBezTo>
                  <a:pt x="423" y="113"/>
                  <a:pt x="422" y="114"/>
                  <a:pt x="423" y="115"/>
                </a:cubicBezTo>
                <a:cubicBezTo>
                  <a:pt x="420" y="115"/>
                  <a:pt x="418" y="116"/>
                  <a:pt x="416" y="116"/>
                </a:cubicBezTo>
                <a:cubicBezTo>
                  <a:pt x="409" y="117"/>
                  <a:pt x="403" y="120"/>
                  <a:pt x="398" y="121"/>
                </a:cubicBezTo>
                <a:cubicBezTo>
                  <a:pt x="400" y="113"/>
                  <a:pt x="403" y="104"/>
                  <a:pt x="404" y="93"/>
                </a:cubicBezTo>
                <a:cubicBezTo>
                  <a:pt x="406" y="84"/>
                  <a:pt x="406" y="84"/>
                  <a:pt x="406" y="84"/>
                </a:cubicBezTo>
                <a:cubicBezTo>
                  <a:pt x="406" y="82"/>
                  <a:pt x="407" y="81"/>
                  <a:pt x="407" y="80"/>
                </a:cubicBezTo>
                <a:cubicBezTo>
                  <a:pt x="407" y="77"/>
                  <a:pt x="407" y="77"/>
                  <a:pt x="407" y="77"/>
                </a:cubicBezTo>
                <a:cubicBezTo>
                  <a:pt x="408" y="78"/>
                  <a:pt x="408" y="78"/>
                  <a:pt x="408" y="78"/>
                </a:cubicBezTo>
                <a:cubicBezTo>
                  <a:pt x="411" y="80"/>
                  <a:pt x="414" y="82"/>
                  <a:pt x="418" y="84"/>
                </a:cubicBezTo>
                <a:cubicBezTo>
                  <a:pt x="418" y="85"/>
                  <a:pt x="418" y="85"/>
                  <a:pt x="419" y="85"/>
                </a:cubicBezTo>
                <a:cubicBezTo>
                  <a:pt x="422" y="88"/>
                  <a:pt x="422" y="88"/>
                  <a:pt x="422" y="88"/>
                </a:cubicBezTo>
                <a:cubicBezTo>
                  <a:pt x="423" y="88"/>
                  <a:pt x="424" y="89"/>
                  <a:pt x="425" y="90"/>
                </a:cubicBezTo>
                <a:moveTo>
                  <a:pt x="398" y="70"/>
                </a:moveTo>
                <a:cubicBezTo>
                  <a:pt x="398" y="75"/>
                  <a:pt x="397" y="81"/>
                  <a:pt x="396" y="85"/>
                </a:cubicBezTo>
                <a:cubicBezTo>
                  <a:pt x="396" y="96"/>
                  <a:pt x="391" y="105"/>
                  <a:pt x="391" y="116"/>
                </a:cubicBezTo>
                <a:cubicBezTo>
                  <a:pt x="389" y="121"/>
                  <a:pt x="389" y="121"/>
                  <a:pt x="389" y="121"/>
                </a:cubicBezTo>
                <a:cubicBezTo>
                  <a:pt x="384" y="122"/>
                  <a:pt x="384" y="122"/>
                  <a:pt x="384" y="122"/>
                </a:cubicBezTo>
                <a:cubicBezTo>
                  <a:pt x="369" y="126"/>
                  <a:pt x="369" y="126"/>
                  <a:pt x="369" y="126"/>
                </a:cubicBezTo>
                <a:cubicBezTo>
                  <a:pt x="369" y="115"/>
                  <a:pt x="369" y="115"/>
                  <a:pt x="369" y="115"/>
                </a:cubicBezTo>
                <a:cubicBezTo>
                  <a:pt x="371" y="113"/>
                  <a:pt x="371" y="108"/>
                  <a:pt x="371" y="105"/>
                </a:cubicBezTo>
                <a:cubicBezTo>
                  <a:pt x="371" y="105"/>
                  <a:pt x="372" y="104"/>
                  <a:pt x="372" y="104"/>
                </a:cubicBezTo>
                <a:cubicBezTo>
                  <a:pt x="372" y="100"/>
                  <a:pt x="372" y="100"/>
                  <a:pt x="372" y="100"/>
                </a:cubicBezTo>
                <a:cubicBezTo>
                  <a:pt x="372" y="99"/>
                  <a:pt x="374" y="97"/>
                  <a:pt x="373" y="96"/>
                </a:cubicBezTo>
                <a:cubicBezTo>
                  <a:pt x="375" y="92"/>
                  <a:pt x="376" y="87"/>
                  <a:pt x="377" y="83"/>
                </a:cubicBezTo>
                <a:cubicBezTo>
                  <a:pt x="381" y="63"/>
                  <a:pt x="381" y="63"/>
                  <a:pt x="381" y="63"/>
                </a:cubicBezTo>
                <a:cubicBezTo>
                  <a:pt x="381" y="60"/>
                  <a:pt x="381" y="60"/>
                  <a:pt x="381" y="60"/>
                </a:cubicBezTo>
                <a:cubicBezTo>
                  <a:pt x="382" y="59"/>
                  <a:pt x="383" y="59"/>
                  <a:pt x="383" y="58"/>
                </a:cubicBezTo>
                <a:cubicBezTo>
                  <a:pt x="382" y="58"/>
                  <a:pt x="382" y="58"/>
                  <a:pt x="382" y="58"/>
                </a:cubicBezTo>
                <a:cubicBezTo>
                  <a:pt x="385" y="59"/>
                  <a:pt x="385" y="59"/>
                  <a:pt x="385" y="59"/>
                </a:cubicBezTo>
                <a:cubicBezTo>
                  <a:pt x="392" y="65"/>
                  <a:pt x="392" y="65"/>
                  <a:pt x="392" y="65"/>
                </a:cubicBezTo>
                <a:cubicBezTo>
                  <a:pt x="394" y="67"/>
                  <a:pt x="396" y="68"/>
                  <a:pt x="398" y="70"/>
                </a:cubicBezTo>
                <a:moveTo>
                  <a:pt x="373" y="53"/>
                </a:moveTo>
                <a:cubicBezTo>
                  <a:pt x="370" y="64"/>
                  <a:pt x="370" y="64"/>
                  <a:pt x="370" y="64"/>
                </a:cubicBezTo>
                <a:cubicBezTo>
                  <a:pt x="370" y="65"/>
                  <a:pt x="369" y="67"/>
                  <a:pt x="369" y="68"/>
                </a:cubicBezTo>
                <a:cubicBezTo>
                  <a:pt x="368" y="74"/>
                  <a:pt x="368" y="74"/>
                  <a:pt x="368" y="74"/>
                </a:cubicBezTo>
                <a:cubicBezTo>
                  <a:pt x="367" y="81"/>
                  <a:pt x="367" y="81"/>
                  <a:pt x="367" y="81"/>
                </a:cubicBezTo>
                <a:cubicBezTo>
                  <a:pt x="365" y="89"/>
                  <a:pt x="365" y="89"/>
                  <a:pt x="365" y="89"/>
                </a:cubicBezTo>
                <a:cubicBezTo>
                  <a:pt x="364" y="89"/>
                  <a:pt x="364" y="89"/>
                  <a:pt x="364" y="89"/>
                </a:cubicBezTo>
                <a:cubicBezTo>
                  <a:pt x="364" y="90"/>
                  <a:pt x="365" y="91"/>
                  <a:pt x="365" y="91"/>
                </a:cubicBezTo>
                <a:cubicBezTo>
                  <a:pt x="363" y="102"/>
                  <a:pt x="360" y="113"/>
                  <a:pt x="360" y="125"/>
                </a:cubicBezTo>
                <a:cubicBezTo>
                  <a:pt x="360" y="128"/>
                  <a:pt x="360" y="128"/>
                  <a:pt x="360" y="128"/>
                </a:cubicBezTo>
                <a:cubicBezTo>
                  <a:pt x="349" y="131"/>
                  <a:pt x="349" y="131"/>
                  <a:pt x="349" y="131"/>
                </a:cubicBezTo>
                <a:cubicBezTo>
                  <a:pt x="348" y="127"/>
                  <a:pt x="347" y="123"/>
                  <a:pt x="348" y="119"/>
                </a:cubicBezTo>
                <a:cubicBezTo>
                  <a:pt x="355" y="93"/>
                  <a:pt x="355" y="93"/>
                  <a:pt x="355" y="93"/>
                </a:cubicBezTo>
                <a:cubicBezTo>
                  <a:pt x="360" y="73"/>
                  <a:pt x="360" y="73"/>
                  <a:pt x="360" y="73"/>
                </a:cubicBezTo>
                <a:cubicBezTo>
                  <a:pt x="361" y="64"/>
                  <a:pt x="361" y="64"/>
                  <a:pt x="361" y="64"/>
                </a:cubicBezTo>
                <a:cubicBezTo>
                  <a:pt x="360" y="64"/>
                  <a:pt x="361" y="63"/>
                  <a:pt x="361" y="62"/>
                </a:cubicBezTo>
                <a:cubicBezTo>
                  <a:pt x="360" y="56"/>
                  <a:pt x="360" y="56"/>
                  <a:pt x="360" y="56"/>
                </a:cubicBezTo>
                <a:cubicBezTo>
                  <a:pt x="360" y="53"/>
                  <a:pt x="361" y="49"/>
                  <a:pt x="361" y="45"/>
                </a:cubicBezTo>
                <a:cubicBezTo>
                  <a:pt x="361" y="45"/>
                  <a:pt x="362" y="45"/>
                  <a:pt x="363" y="45"/>
                </a:cubicBezTo>
                <a:cubicBezTo>
                  <a:pt x="366" y="49"/>
                  <a:pt x="370" y="50"/>
                  <a:pt x="372" y="52"/>
                </a:cubicBezTo>
                <a:lnTo>
                  <a:pt x="373" y="53"/>
                </a:lnTo>
                <a:close/>
                <a:moveTo>
                  <a:pt x="352" y="41"/>
                </a:moveTo>
                <a:cubicBezTo>
                  <a:pt x="351" y="45"/>
                  <a:pt x="351" y="49"/>
                  <a:pt x="351" y="52"/>
                </a:cubicBezTo>
                <a:cubicBezTo>
                  <a:pt x="351" y="55"/>
                  <a:pt x="350" y="61"/>
                  <a:pt x="350" y="64"/>
                </a:cubicBezTo>
                <a:cubicBezTo>
                  <a:pt x="350" y="68"/>
                  <a:pt x="349" y="69"/>
                  <a:pt x="349" y="72"/>
                </a:cubicBezTo>
                <a:cubicBezTo>
                  <a:pt x="349" y="73"/>
                  <a:pt x="350" y="74"/>
                  <a:pt x="350" y="76"/>
                </a:cubicBezTo>
                <a:cubicBezTo>
                  <a:pt x="348" y="80"/>
                  <a:pt x="348" y="80"/>
                  <a:pt x="348" y="80"/>
                </a:cubicBezTo>
                <a:cubicBezTo>
                  <a:pt x="348" y="81"/>
                  <a:pt x="348" y="81"/>
                  <a:pt x="348" y="82"/>
                </a:cubicBezTo>
                <a:cubicBezTo>
                  <a:pt x="346" y="90"/>
                  <a:pt x="345" y="97"/>
                  <a:pt x="343" y="104"/>
                </a:cubicBezTo>
                <a:cubicBezTo>
                  <a:pt x="341" y="108"/>
                  <a:pt x="341" y="113"/>
                  <a:pt x="340" y="117"/>
                </a:cubicBezTo>
                <a:cubicBezTo>
                  <a:pt x="339" y="121"/>
                  <a:pt x="336" y="127"/>
                  <a:pt x="338" y="132"/>
                </a:cubicBezTo>
                <a:cubicBezTo>
                  <a:pt x="338" y="132"/>
                  <a:pt x="338" y="133"/>
                  <a:pt x="338" y="133"/>
                </a:cubicBezTo>
                <a:cubicBezTo>
                  <a:pt x="328" y="134"/>
                  <a:pt x="328" y="134"/>
                  <a:pt x="328" y="134"/>
                </a:cubicBezTo>
                <a:cubicBezTo>
                  <a:pt x="326" y="132"/>
                  <a:pt x="327" y="130"/>
                  <a:pt x="328" y="127"/>
                </a:cubicBezTo>
                <a:cubicBezTo>
                  <a:pt x="328" y="123"/>
                  <a:pt x="328" y="120"/>
                  <a:pt x="329" y="116"/>
                </a:cubicBezTo>
                <a:cubicBezTo>
                  <a:pt x="328" y="116"/>
                  <a:pt x="329" y="115"/>
                  <a:pt x="329" y="114"/>
                </a:cubicBezTo>
                <a:cubicBezTo>
                  <a:pt x="329" y="112"/>
                  <a:pt x="329" y="110"/>
                  <a:pt x="329" y="107"/>
                </a:cubicBezTo>
                <a:cubicBezTo>
                  <a:pt x="330" y="103"/>
                  <a:pt x="331" y="97"/>
                  <a:pt x="332" y="92"/>
                </a:cubicBezTo>
                <a:cubicBezTo>
                  <a:pt x="332" y="90"/>
                  <a:pt x="332" y="89"/>
                  <a:pt x="332" y="87"/>
                </a:cubicBezTo>
                <a:cubicBezTo>
                  <a:pt x="333" y="86"/>
                  <a:pt x="334" y="85"/>
                  <a:pt x="334" y="83"/>
                </a:cubicBezTo>
                <a:cubicBezTo>
                  <a:pt x="335" y="80"/>
                  <a:pt x="335" y="77"/>
                  <a:pt x="337" y="73"/>
                </a:cubicBezTo>
                <a:cubicBezTo>
                  <a:pt x="337" y="72"/>
                  <a:pt x="339" y="70"/>
                  <a:pt x="339" y="69"/>
                </a:cubicBezTo>
                <a:cubicBezTo>
                  <a:pt x="340" y="66"/>
                  <a:pt x="339" y="64"/>
                  <a:pt x="339" y="62"/>
                </a:cubicBezTo>
                <a:cubicBezTo>
                  <a:pt x="340" y="56"/>
                  <a:pt x="340" y="56"/>
                  <a:pt x="340" y="56"/>
                </a:cubicBezTo>
                <a:cubicBezTo>
                  <a:pt x="341" y="52"/>
                  <a:pt x="342" y="48"/>
                  <a:pt x="343" y="43"/>
                </a:cubicBezTo>
                <a:cubicBezTo>
                  <a:pt x="344" y="41"/>
                  <a:pt x="341" y="39"/>
                  <a:pt x="343" y="38"/>
                </a:cubicBezTo>
                <a:cubicBezTo>
                  <a:pt x="345" y="36"/>
                  <a:pt x="348" y="39"/>
                  <a:pt x="351" y="40"/>
                </a:cubicBezTo>
                <a:cubicBezTo>
                  <a:pt x="351" y="41"/>
                  <a:pt x="351" y="41"/>
                  <a:pt x="351" y="41"/>
                </a:cubicBezTo>
                <a:cubicBezTo>
                  <a:pt x="352" y="41"/>
                  <a:pt x="352" y="41"/>
                  <a:pt x="352" y="41"/>
                </a:cubicBezTo>
              </a:path>
            </a:pathLst>
          </a:custGeom>
          <a:solidFill>
            <a:srgbClr val="EC660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de-DE" sz="2400"/>
          </a:p>
        </p:txBody>
      </p:sp>
      <p:sp>
        <p:nvSpPr>
          <p:cNvPr id="34" name="Freeform 30"/>
          <p:cNvSpPr>
            <a:spLocks/>
          </p:cNvSpPr>
          <p:nvPr/>
        </p:nvSpPr>
        <p:spPr bwMode="auto">
          <a:xfrm>
            <a:off x="6578600" y="2321984"/>
            <a:ext cx="84667" cy="3414184"/>
          </a:xfrm>
          <a:custGeom>
            <a:avLst/>
            <a:gdLst>
              <a:gd name="T0" fmla="*/ 31 w 66"/>
              <a:gd name="T1" fmla="*/ 2626 h 2626"/>
              <a:gd name="T2" fmla="*/ 30 w 66"/>
              <a:gd name="T3" fmla="*/ 2626 h 2626"/>
              <a:gd name="T4" fmla="*/ 21 w 66"/>
              <a:gd name="T5" fmla="*/ 2615 h 2626"/>
              <a:gd name="T6" fmla="*/ 32 w 66"/>
              <a:gd name="T7" fmla="*/ 2043 h 2626"/>
              <a:gd name="T8" fmla="*/ 25 w 66"/>
              <a:gd name="T9" fmla="*/ 1754 h 2626"/>
              <a:gd name="T10" fmla="*/ 24 w 66"/>
              <a:gd name="T11" fmla="*/ 1610 h 2626"/>
              <a:gd name="T12" fmla="*/ 6 w 66"/>
              <a:gd name="T13" fmla="*/ 597 h 2626"/>
              <a:gd name="T14" fmla="*/ 6 w 66"/>
              <a:gd name="T15" fmla="*/ 346 h 2626"/>
              <a:gd name="T16" fmla="*/ 0 w 66"/>
              <a:gd name="T17" fmla="*/ 12 h 2626"/>
              <a:gd name="T18" fmla="*/ 9 w 66"/>
              <a:gd name="T19" fmla="*/ 1 h 2626"/>
              <a:gd name="T20" fmla="*/ 20 w 66"/>
              <a:gd name="T21" fmla="*/ 10 h 2626"/>
              <a:gd name="T22" fmla="*/ 26 w 66"/>
              <a:gd name="T23" fmla="*/ 346 h 2626"/>
              <a:gd name="T24" fmla="*/ 26 w 66"/>
              <a:gd name="T25" fmla="*/ 596 h 2626"/>
              <a:gd name="T26" fmla="*/ 44 w 66"/>
              <a:gd name="T27" fmla="*/ 1610 h 2626"/>
              <a:gd name="T28" fmla="*/ 45 w 66"/>
              <a:gd name="T29" fmla="*/ 1754 h 2626"/>
              <a:gd name="T30" fmla="*/ 52 w 66"/>
              <a:gd name="T31" fmla="*/ 2042 h 2626"/>
              <a:gd name="T32" fmla="*/ 41 w 66"/>
              <a:gd name="T33" fmla="*/ 2617 h 2626"/>
              <a:gd name="T34" fmla="*/ 31 w 66"/>
              <a:gd name="T35" fmla="*/ 2626 h 26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6" h="2626">
                <a:moveTo>
                  <a:pt x="31" y="2626"/>
                </a:moveTo>
                <a:cubicBezTo>
                  <a:pt x="30" y="2626"/>
                  <a:pt x="30" y="2626"/>
                  <a:pt x="30" y="2626"/>
                </a:cubicBezTo>
                <a:cubicBezTo>
                  <a:pt x="24" y="2625"/>
                  <a:pt x="20" y="2621"/>
                  <a:pt x="21" y="2615"/>
                </a:cubicBezTo>
                <a:cubicBezTo>
                  <a:pt x="46" y="2385"/>
                  <a:pt x="40" y="2226"/>
                  <a:pt x="32" y="2043"/>
                </a:cubicBezTo>
                <a:cubicBezTo>
                  <a:pt x="29" y="1955"/>
                  <a:pt x="26" y="1863"/>
                  <a:pt x="25" y="1754"/>
                </a:cubicBezTo>
                <a:cubicBezTo>
                  <a:pt x="25" y="1709"/>
                  <a:pt x="24" y="1661"/>
                  <a:pt x="24" y="1610"/>
                </a:cubicBezTo>
                <a:cubicBezTo>
                  <a:pt x="22" y="1286"/>
                  <a:pt x="20" y="883"/>
                  <a:pt x="6" y="597"/>
                </a:cubicBezTo>
                <a:cubicBezTo>
                  <a:pt x="1" y="514"/>
                  <a:pt x="4" y="428"/>
                  <a:pt x="6" y="346"/>
                </a:cubicBezTo>
                <a:cubicBezTo>
                  <a:pt x="10" y="235"/>
                  <a:pt x="13" y="121"/>
                  <a:pt x="0" y="12"/>
                </a:cubicBezTo>
                <a:cubicBezTo>
                  <a:pt x="0" y="7"/>
                  <a:pt x="4" y="2"/>
                  <a:pt x="9" y="1"/>
                </a:cubicBezTo>
                <a:cubicBezTo>
                  <a:pt x="15" y="0"/>
                  <a:pt x="20" y="4"/>
                  <a:pt x="20" y="10"/>
                </a:cubicBezTo>
                <a:cubicBezTo>
                  <a:pt x="33" y="121"/>
                  <a:pt x="30" y="235"/>
                  <a:pt x="26" y="346"/>
                </a:cubicBezTo>
                <a:cubicBezTo>
                  <a:pt x="24" y="429"/>
                  <a:pt x="21" y="514"/>
                  <a:pt x="26" y="596"/>
                </a:cubicBezTo>
                <a:cubicBezTo>
                  <a:pt x="40" y="883"/>
                  <a:pt x="42" y="1286"/>
                  <a:pt x="44" y="1610"/>
                </a:cubicBezTo>
                <a:cubicBezTo>
                  <a:pt x="44" y="1661"/>
                  <a:pt x="45" y="1709"/>
                  <a:pt x="45" y="1754"/>
                </a:cubicBezTo>
                <a:cubicBezTo>
                  <a:pt x="46" y="1863"/>
                  <a:pt x="49" y="1954"/>
                  <a:pt x="52" y="2042"/>
                </a:cubicBezTo>
                <a:cubicBezTo>
                  <a:pt x="60" y="2226"/>
                  <a:pt x="66" y="2386"/>
                  <a:pt x="41" y="2617"/>
                </a:cubicBezTo>
                <a:cubicBezTo>
                  <a:pt x="40" y="2622"/>
                  <a:pt x="36" y="2626"/>
                  <a:pt x="31" y="2626"/>
                </a:cubicBezTo>
                <a:close/>
              </a:path>
            </a:pathLst>
          </a:custGeom>
          <a:solidFill>
            <a:srgbClr val="EC660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de-DE" sz="2400"/>
          </a:p>
        </p:txBody>
      </p:sp>
      <p:sp>
        <p:nvSpPr>
          <p:cNvPr id="35" name="Freeform 31"/>
          <p:cNvSpPr>
            <a:spLocks/>
          </p:cNvSpPr>
          <p:nvPr/>
        </p:nvSpPr>
        <p:spPr bwMode="auto">
          <a:xfrm>
            <a:off x="1149350" y="4341285"/>
            <a:ext cx="4855633" cy="57151"/>
          </a:xfrm>
          <a:custGeom>
            <a:avLst/>
            <a:gdLst>
              <a:gd name="T0" fmla="*/ 11 w 3739"/>
              <a:gd name="T1" fmla="*/ 42 h 43"/>
              <a:gd name="T2" fmla="*/ 1 w 3739"/>
              <a:gd name="T3" fmla="*/ 32 h 43"/>
              <a:gd name="T4" fmla="*/ 10 w 3739"/>
              <a:gd name="T5" fmla="*/ 22 h 43"/>
              <a:gd name="T6" fmla="*/ 489 w 3739"/>
              <a:gd name="T7" fmla="*/ 19 h 43"/>
              <a:gd name="T8" fmla="*/ 846 w 3739"/>
              <a:gd name="T9" fmla="*/ 20 h 43"/>
              <a:gd name="T10" fmla="*/ 2287 w 3739"/>
              <a:gd name="T11" fmla="*/ 11 h 43"/>
              <a:gd name="T12" fmla="*/ 2498 w 3739"/>
              <a:gd name="T13" fmla="*/ 11 h 43"/>
              <a:gd name="T14" fmla="*/ 2910 w 3739"/>
              <a:gd name="T15" fmla="*/ 7 h 43"/>
              <a:gd name="T16" fmla="*/ 3729 w 3739"/>
              <a:gd name="T17" fmla="*/ 17 h 43"/>
              <a:gd name="T18" fmla="*/ 3738 w 3739"/>
              <a:gd name="T19" fmla="*/ 27 h 43"/>
              <a:gd name="T20" fmla="*/ 3728 w 3739"/>
              <a:gd name="T21" fmla="*/ 37 h 43"/>
              <a:gd name="T22" fmla="*/ 2910 w 3739"/>
              <a:gd name="T23" fmla="*/ 27 h 43"/>
              <a:gd name="T24" fmla="*/ 2498 w 3739"/>
              <a:gd name="T25" fmla="*/ 31 h 43"/>
              <a:gd name="T26" fmla="*/ 2287 w 3739"/>
              <a:gd name="T27" fmla="*/ 31 h 43"/>
              <a:gd name="T28" fmla="*/ 846 w 3739"/>
              <a:gd name="T29" fmla="*/ 40 h 43"/>
              <a:gd name="T30" fmla="*/ 488 w 3739"/>
              <a:gd name="T31" fmla="*/ 39 h 43"/>
              <a:gd name="T32" fmla="*/ 11 w 3739"/>
              <a:gd name="T33" fmla="*/ 42 h 43"/>
              <a:gd name="T34" fmla="*/ 11 w 3739"/>
              <a:gd name="T35" fmla="*/ 42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39" h="43">
                <a:moveTo>
                  <a:pt x="11" y="42"/>
                </a:moveTo>
                <a:cubicBezTo>
                  <a:pt x="5" y="42"/>
                  <a:pt x="1" y="38"/>
                  <a:pt x="1" y="32"/>
                </a:cubicBezTo>
                <a:cubicBezTo>
                  <a:pt x="0" y="27"/>
                  <a:pt x="5" y="22"/>
                  <a:pt x="10" y="22"/>
                </a:cubicBezTo>
                <a:cubicBezTo>
                  <a:pt x="167" y="14"/>
                  <a:pt x="331" y="16"/>
                  <a:pt x="489" y="19"/>
                </a:cubicBezTo>
                <a:cubicBezTo>
                  <a:pt x="607" y="21"/>
                  <a:pt x="728" y="23"/>
                  <a:pt x="846" y="20"/>
                </a:cubicBezTo>
                <a:cubicBezTo>
                  <a:pt x="1253" y="11"/>
                  <a:pt x="1826" y="11"/>
                  <a:pt x="2287" y="11"/>
                </a:cubicBezTo>
                <a:cubicBezTo>
                  <a:pt x="2498" y="11"/>
                  <a:pt x="2498" y="11"/>
                  <a:pt x="2498" y="11"/>
                </a:cubicBezTo>
                <a:cubicBezTo>
                  <a:pt x="2653" y="11"/>
                  <a:pt x="2784" y="9"/>
                  <a:pt x="2910" y="7"/>
                </a:cubicBezTo>
                <a:cubicBezTo>
                  <a:pt x="3172" y="3"/>
                  <a:pt x="3399" y="0"/>
                  <a:pt x="3729" y="17"/>
                </a:cubicBezTo>
                <a:cubicBezTo>
                  <a:pt x="3734" y="17"/>
                  <a:pt x="3739" y="22"/>
                  <a:pt x="3738" y="27"/>
                </a:cubicBezTo>
                <a:cubicBezTo>
                  <a:pt x="3738" y="33"/>
                  <a:pt x="3733" y="37"/>
                  <a:pt x="3728" y="37"/>
                </a:cubicBezTo>
                <a:cubicBezTo>
                  <a:pt x="3399" y="20"/>
                  <a:pt x="3172" y="23"/>
                  <a:pt x="2910" y="27"/>
                </a:cubicBezTo>
                <a:cubicBezTo>
                  <a:pt x="2784" y="29"/>
                  <a:pt x="2654" y="31"/>
                  <a:pt x="2498" y="31"/>
                </a:cubicBezTo>
                <a:cubicBezTo>
                  <a:pt x="2287" y="31"/>
                  <a:pt x="2287" y="31"/>
                  <a:pt x="2287" y="31"/>
                </a:cubicBezTo>
                <a:cubicBezTo>
                  <a:pt x="1826" y="31"/>
                  <a:pt x="1253" y="31"/>
                  <a:pt x="846" y="40"/>
                </a:cubicBezTo>
                <a:cubicBezTo>
                  <a:pt x="728" y="43"/>
                  <a:pt x="606" y="41"/>
                  <a:pt x="488" y="39"/>
                </a:cubicBezTo>
                <a:cubicBezTo>
                  <a:pt x="331" y="36"/>
                  <a:pt x="168" y="34"/>
                  <a:pt x="11" y="42"/>
                </a:cubicBezTo>
                <a:cubicBezTo>
                  <a:pt x="11" y="42"/>
                  <a:pt x="11" y="42"/>
                  <a:pt x="11" y="42"/>
                </a:cubicBezTo>
                <a:close/>
              </a:path>
            </a:pathLst>
          </a:custGeom>
          <a:solidFill>
            <a:srgbClr val="EC660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de-DE" sz="2400"/>
          </a:p>
        </p:txBody>
      </p:sp>
      <p:sp>
        <p:nvSpPr>
          <p:cNvPr id="36" name="Freeform 32"/>
          <p:cNvSpPr>
            <a:spLocks/>
          </p:cNvSpPr>
          <p:nvPr/>
        </p:nvSpPr>
        <p:spPr bwMode="auto">
          <a:xfrm>
            <a:off x="1149350" y="3920069"/>
            <a:ext cx="2277533" cy="48684"/>
          </a:xfrm>
          <a:custGeom>
            <a:avLst/>
            <a:gdLst>
              <a:gd name="T0" fmla="*/ 233 w 1754"/>
              <a:gd name="T1" fmla="*/ 38 h 38"/>
              <a:gd name="T2" fmla="*/ 10 w 1754"/>
              <a:gd name="T3" fmla="*/ 29 h 38"/>
              <a:gd name="T4" fmla="*/ 1 w 1754"/>
              <a:gd name="T5" fmla="*/ 18 h 38"/>
              <a:gd name="T6" fmla="*/ 12 w 1754"/>
              <a:gd name="T7" fmla="*/ 9 h 38"/>
              <a:gd name="T8" fmla="*/ 392 w 1754"/>
              <a:gd name="T9" fmla="*/ 15 h 38"/>
              <a:gd name="T10" fmla="*/ 584 w 1754"/>
              <a:gd name="T11" fmla="*/ 12 h 38"/>
              <a:gd name="T12" fmla="*/ 681 w 1754"/>
              <a:gd name="T13" fmla="*/ 11 h 38"/>
              <a:gd name="T14" fmla="*/ 1354 w 1754"/>
              <a:gd name="T15" fmla="*/ 3 h 38"/>
              <a:gd name="T16" fmla="*/ 1521 w 1754"/>
              <a:gd name="T17" fmla="*/ 3 h 38"/>
              <a:gd name="T18" fmla="*/ 1742 w 1754"/>
              <a:gd name="T19" fmla="*/ 0 h 38"/>
              <a:gd name="T20" fmla="*/ 1753 w 1754"/>
              <a:gd name="T21" fmla="*/ 10 h 38"/>
              <a:gd name="T22" fmla="*/ 1744 w 1754"/>
              <a:gd name="T23" fmla="*/ 20 h 38"/>
              <a:gd name="T24" fmla="*/ 1520 w 1754"/>
              <a:gd name="T25" fmla="*/ 23 h 38"/>
              <a:gd name="T26" fmla="*/ 1354 w 1754"/>
              <a:gd name="T27" fmla="*/ 23 h 38"/>
              <a:gd name="T28" fmla="*/ 681 w 1754"/>
              <a:gd name="T29" fmla="*/ 31 h 38"/>
              <a:gd name="T30" fmla="*/ 584 w 1754"/>
              <a:gd name="T31" fmla="*/ 32 h 38"/>
              <a:gd name="T32" fmla="*/ 393 w 1754"/>
              <a:gd name="T33" fmla="*/ 35 h 38"/>
              <a:gd name="T34" fmla="*/ 233 w 1754"/>
              <a:gd name="T35" fmla="*/ 38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754" h="38">
                <a:moveTo>
                  <a:pt x="233" y="38"/>
                </a:moveTo>
                <a:cubicBezTo>
                  <a:pt x="166" y="38"/>
                  <a:pt x="95" y="36"/>
                  <a:pt x="10" y="29"/>
                </a:cubicBezTo>
                <a:cubicBezTo>
                  <a:pt x="4" y="28"/>
                  <a:pt x="0" y="24"/>
                  <a:pt x="1" y="18"/>
                </a:cubicBezTo>
                <a:cubicBezTo>
                  <a:pt x="1" y="13"/>
                  <a:pt x="6" y="8"/>
                  <a:pt x="12" y="9"/>
                </a:cubicBezTo>
                <a:cubicBezTo>
                  <a:pt x="165" y="22"/>
                  <a:pt x="270" y="19"/>
                  <a:pt x="392" y="15"/>
                </a:cubicBezTo>
                <a:cubicBezTo>
                  <a:pt x="451" y="14"/>
                  <a:pt x="512" y="12"/>
                  <a:pt x="584" y="12"/>
                </a:cubicBezTo>
                <a:cubicBezTo>
                  <a:pt x="681" y="11"/>
                  <a:pt x="681" y="11"/>
                  <a:pt x="681" y="11"/>
                </a:cubicBezTo>
                <a:cubicBezTo>
                  <a:pt x="896" y="11"/>
                  <a:pt x="1164" y="10"/>
                  <a:pt x="1354" y="3"/>
                </a:cubicBezTo>
                <a:cubicBezTo>
                  <a:pt x="1409" y="1"/>
                  <a:pt x="1466" y="2"/>
                  <a:pt x="1521" y="3"/>
                </a:cubicBezTo>
                <a:cubicBezTo>
                  <a:pt x="1594" y="5"/>
                  <a:pt x="1670" y="7"/>
                  <a:pt x="1742" y="0"/>
                </a:cubicBezTo>
                <a:cubicBezTo>
                  <a:pt x="1748" y="0"/>
                  <a:pt x="1753" y="4"/>
                  <a:pt x="1753" y="10"/>
                </a:cubicBezTo>
                <a:cubicBezTo>
                  <a:pt x="1754" y="15"/>
                  <a:pt x="1750" y="20"/>
                  <a:pt x="1744" y="20"/>
                </a:cubicBezTo>
                <a:cubicBezTo>
                  <a:pt x="1671" y="27"/>
                  <a:pt x="1594" y="25"/>
                  <a:pt x="1520" y="23"/>
                </a:cubicBezTo>
                <a:cubicBezTo>
                  <a:pt x="1466" y="22"/>
                  <a:pt x="1409" y="21"/>
                  <a:pt x="1354" y="23"/>
                </a:cubicBezTo>
                <a:cubicBezTo>
                  <a:pt x="1164" y="30"/>
                  <a:pt x="896" y="31"/>
                  <a:pt x="681" y="31"/>
                </a:cubicBezTo>
                <a:cubicBezTo>
                  <a:pt x="584" y="32"/>
                  <a:pt x="584" y="32"/>
                  <a:pt x="584" y="32"/>
                </a:cubicBezTo>
                <a:cubicBezTo>
                  <a:pt x="512" y="32"/>
                  <a:pt x="451" y="34"/>
                  <a:pt x="393" y="35"/>
                </a:cubicBezTo>
                <a:cubicBezTo>
                  <a:pt x="338" y="37"/>
                  <a:pt x="287" y="38"/>
                  <a:pt x="233" y="38"/>
                </a:cubicBezTo>
                <a:close/>
              </a:path>
            </a:pathLst>
          </a:custGeom>
          <a:solidFill>
            <a:srgbClr val="EC660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de-DE" sz="2400"/>
          </a:p>
        </p:txBody>
      </p:sp>
      <p:grpSp>
        <p:nvGrpSpPr>
          <p:cNvPr id="47" name="Gruppieren 46"/>
          <p:cNvGrpSpPr/>
          <p:nvPr/>
        </p:nvGrpSpPr>
        <p:grpSpPr>
          <a:xfrm>
            <a:off x="4345517" y="5132917"/>
            <a:ext cx="364067" cy="552451"/>
            <a:chOff x="3259138" y="3849688"/>
            <a:chExt cx="273050" cy="414338"/>
          </a:xfrm>
          <a:solidFill>
            <a:srgbClr val="EC6602"/>
          </a:solidFill>
        </p:grpSpPr>
        <p:sp>
          <p:nvSpPr>
            <p:cNvPr id="37" name="Freeform 33"/>
            <p:cNvSpPr>
              <a:spLocks noEditPoints="1"/>
            </p:cNvSpPr>
            <p:nvPr/>
          </p:nvSpPr>
          <p:spPr bwMode="auto">
            <a:xfrm>
              <a:off x="3305175" y="3849688"/>
              <a:ext cx="169863" cy="298450"/>
            </a:xfrm>
            <a:custGeom>
              <a:avLst/>
              <a:gdLst>
                <a:gd name="T0" fmla="*/ 135 w 175"/>
                <a:gd name="T1" fmla="*/ 150 h 307"/>
                <a:gd name="T2" fmla="*/ 129 w 175"/>
                <a:gd name="T3" fmla="*/ 152 h 307"/>
                <a:gd name="T4" fmla="*/ 119 w 175"/>
                <a:gd name="T5" fmla="*/ 164 h 307"/>
                <a:gd name="T6" fmla="*/ 121 w 175"/>
                <a:gd name="T7" fmla="*/ 166 h 307"/>
                <a:gd name="T8" fmla="*/ 136 w 175"/>
                <a:gd name="T9" fmla="*/ 156 h 307"/>
                <a:gd name="T10" fmla="*/ 135 w 175"/>
                <a:gd name="T11" fmla="*/ 150 h 307"/>
                <a:gd name="T12" fmla="*/ 132 w 175"/>
                <a:gd name="T13" fmla="*/ 124 h 307"/>
                <a:gd name="T14" fmla="*/ 130 w 175"/>
                <a:gd name="T15" fmla="*/ 120 h 307"/>
                <a:gd name="T16" fmla="*/ 126 w 175"/>
                <a:gd name="T17" fmla="*/ 120 h 307"/>
                <a:gd name="T18" fmla="*/ 109 w 175"/>
                <a:gd name="T19" fmla="*/ 136 h 307"/>
                <a:gd name="T20" fmla="*/ 111 w 175"/>
                <a:gd name="T21" fmla="*/ 140 h 307"/>
                <a:gd name="T22" fmla="*/ 132 w 175"/>
                <a:gd name="T23" fmla="*/ 124 h 307"/>
                <a:gd name="T24" fmla="*/ 66 w 175"/>
                <a:gd name="T25" fmla="*/ 262 h 307"/>
                <a:gd name="T26" fmla="*/ 72 w 175"/>
                <a:gd name="T27" fmla="*/ 265 h 307"/>
                <a:gd name="T28" fmla="*/ 84 w 175"/>
                <a:gd name="T29" fmla="*/ 251 h 307"/>
                <a:gd name="T30" fmla="*/ 83 w 175"/>
                <a:gd name="T31" fmla="*/ 248 h 307"/>
                <a:gd name="T32" fmla="*/ 66 w 175"/>
                <a:gd name="T33" fmla="*/ 262 h 307"/>
                <a:gd name="T34" fmla="*/ 96 w 175"/>
                <a:gd name="T35" fmla="*/ 197 h 307"/>
                <a:gd name="T36" fmla="*/ 95 w 175"/>
                <a:gd name="T37" fmla="*/ 198 h 307"/>
                <a:gd name="T38" fmla="*/ 56 w 175"/>
                <a:gd name="T39" fmla="*/ 241 h 307"/>
                <a:gd name="T40" fmla="*/ 56 w 175"/>
                <a:gd name="T41" fmla="*/ 246 h 307"/>
                <a:gd name="T42" fmla="*/ 60 w 175"/>
                <a:gd name="T43" fmla="*/ 244 h 307"/>
                <a:gd name="T44" fmla="*/ 96 w 175"/>
                <a:gd name="T45" fmla="*/ 201 h 307"/>
                <a:gd name="T46" fmla="*/ 98 w 175"/>
                <a:gd name="T47" fmla="*/ 197 h 307"/>
                <a:gd name="T48" fmla="*/ 96 w 175"/>
                <a:gd name="T49" fmla="*/ 197 h 307"/>
                <a:gd name="T50" fmla="*/ 30 w 175"/>
                <a:gd name="T51" fmla="*/ 186 h 307"/>
                <a:gd name="T52" fmla="*/ 43 w 175"/>
                <a:gd name="T53" fmla="*/ 217 h 307"/>
                <a:gd name="T54" fmla="*/ 48 w 175"/>
                <a:gd name="T55" fmla="*/ 217 h 307"/>
                <a:gd name="T56" fmla="*/ 79 w 175"/>
                <a:gd name="T57" fmla="*/ 182 h 307"/>
                <a:gd name="T58" fmla="*/ 80 w 175"/>
                <a:gd name="T59" fmla="*/ 177 h 307"/>
                <a:gd name="T60" fmla="*/ 76 w 175"/>
                <a:gd name="T61" fmla="*/ 179 h 307"/>
                <a:gd name="T62" fmla="*/ 56 w 175"/>
                <a:gd name="T63" fmla="*/ 200 h 307"/>
                <a:gd name="T64" fmla="*/ 44 w 175"/>
                <a:gd name="T65" fmla="*/ 204 h 307"/>
                <a:gd name="T66" fmla="*/ 41 w 175"/>
                <a:gd name="T67" fmla="*/ 189 h 307"/>
                <a:gd name="T68" fmla="*/ 45 w 175"/>
                <a:gd name="T69" fmla="*/ 182 h 307"/>
                <a:gd name="T70" fmla="*/ 100 w 175"/>
                <a:gd name="T71" fmla="*/ 123 h 307"/>
                <a:gd name="T72" fmla="*/ 103 w 175"/>
                <a:gd name="T73" fmla="*/ 115 h 307"/>
                <a:gd name="T74" fmla="*/ 96 w 175"/>
                <a:gd name="T75" fmla="*/ 116 h 307"/>
                <a:gd name="T76" fmla="*/ 65 w 175"/>
                <a:gd name="T77" fmla="*/ 144 h 307"/>
                <a:gd name="T78" fmla="*/ 42 w 175"/>
                <a:gd name="T79" fmla="*/ 174 h 307"/>
                <a:gd name="T80" fmla="*/ 30 w 175"/>
                <a:gd name="T81" fmla="*/ 186 h 307"/>
                <a:gd name="T82" fmla="*/ 88 w 175"/>
                <a:gd name="T83" fmla="*/ 0 h 307"/>
                <a:gd name="T84" fmla="*/ 169 w 175"/>
                <a:gd name="T85" fmla="*/ 79 h 307"/>
                <a:gd name="T86" fmla="*/ 169 w 175"/>
                <a:gd name="T87" fmla="*/ 212 h 307"/>
                <a:gd name="T88" fmla="*/ 161 w 175"/>
                <a:gd name="T89" fmla="*/ 257 h 307"/>
                <a:gd name="T90" fmla="*/ 118 w 175"/>
                <a:gd name="T91" fmla="*/ 297 h 307"/>
                <a:gd name="T92" fmla="*/ 86 w 175"/>
                <a:gd name="T93" fmla="*/ 304 h 307"/>
                <a:gd name="T94" fmla="*/ 31 w 175"/>
                <a:gd name="T95" fmla="*/ 271 h 307"/>
                <a:gd name="T96" fmla="*/ 4 w 175"/>
                <a:gd name="T97" fmla="*/ 171 h 307"/>
                <a:gd name="T98" fmla="*/ 11 w 175"/>
                <a:gd name="T99" fmla="*/ 75 h 307"/>
                <a:gd name="T100" fmla="*/ 61 w 175"/>
                <a:gd name="T101" fmla="*/ 10 h 307"/>
                <a:gd name="T102" fmla="*/ 88 w 175"/>
                <a:gd name="T103" fmla="*/ 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5" h="307">
                  <a:moveTo>
                    <a:pt x="135" y="150"/>
                  </a:moveTo>
                  <a:cubicBezTo>
                    <a:pt x="133" y="150"/>
                    <a:pt x="131" y="151"/>
                    <a:pt x="129" y="152"/>
                  </a:cubicBezTo>
                  <a:cubicBezTo>
                    <a:pt x="126" y="156"/>
                    <a:pt x="122" y="160"/>
                    <a:pt x="119" y="164"/>
                  </a:cubicBezTo>
                  <a:cubicBezTo>
                    <a:pt x="119" y="164"/>
                    <a:pt x="121" y="166"/>
                    <a:pt x="121" y="166"/>
                  </a:cubicBezTo>
                  <a:cubicBezTo>
                    <a:pt x="126" y="163"/>
                    <a:pt x="131" y="160"/>
                    <a:pt x="136" y="156"/>
                  </a:cubicBezTo>
                  <a:cubicBezTo>
                    <a:pt x="137" y="156"/>
                    <a:pt x="135" y="152"/>
                    <a:pt x="135" y="150"/>
                  </a:cubicBezTo>
                  <a:moveTo>
                    <a:pt x="132" y="124"/>
                  </a:moveTo>
                  <a:cubicBezTo>
                    <a:pt x="131" y="123"/>
                    <a:pt x="130" y="122"/>
                    <a:pt x="130" y="120"/>
                  </a:cubicBezTo>
                  <a:cubicBezTo>
                    <a:pt x="128" y="120"/>
                    <a:pt x="126" y="120"/>
                    <a:pt x="126" y="120"/>
                  </a:cubicBezTo>
                  <a:cubicBezTo>
                    <a:pt x="120" y="125"/>
                    <a:pt x="115" y="131"/>
                    <a:pt x="109" y="136"/>
                  </a:cubicBezTo>
                  <a:cubicBezTo>
                    <a:pt x="109" y="136"/>
                    <a:pt x="110" y="138"/>
                    <a:pt x="111" y="140"/>
                  </a:cubicBezTo>
                  <a:cubicBezTo>
                    <a:pt x="118" y="135"/>
                    <a:pt x="125" y="129"/>
                    <a:pt x="132" y="124"/>
                  </a:cubicBezTo>
                  <a:moveTo>
                    <a:pt x="66" y="262"/>
                  </a:moveTo>
                  <a:cubicBezTo>
                    <a:pt x="69" y="263"/>
                    <a:pt x="71" y="265"/>
                    <a:pt x="72" y="265"/>
                  </a:cubicBezTo>
                  <a:cubicBezTo>
                    <a:pt x="83" y="266"/>
                    <a:pt x="86" y="260"/>
                    <a:pt x="84" y="251"/>
                  </a:cubicBezTo>
                  <a:cubicBezTo>
                    <a:pt x="84" y="250"/>
                    <a:pt x="84" y="249"/>
                    <a:pt x="83" y="248"/>
                  </a:cubicBezTo>
                  <a:cubicBezTo>
                    <a:pt x="78" y="252"/>
                    <a:pt x="73" y="257"/>
                    <a:pt x="66" y="262"/>
                  </a:cubicBezTo>
                  <a:moveTo>
                    <a:pt x="96" y="197"/>
                  </a:moveTo>
                  <a:cubicBezTo>
                    <a:pt x="96" y="197"/>
                    <a:pt x="95" y="198"/>
                    <a:pt x="95" y="198"/>
                  </a:cubicBezTo>
                  <a:cubicBezTo>
                    <a:pt x="76" y="207"/>
                    <a:pt x="68" y="226"/>
                    <a:pt x="56" y="241"/>
                  </a:cubicBezTo>
                  <a:cubicBezTo>
                    <a:pt x="55" y="243"/>
                    <a:pt x="56" y="245"/>
                    <a:pt x="56" y="246"/>
                  </a:cubicBezTo>
                  <a:cubicBezTo>
                    <a:pt x="57" y="245"/>
                    <a:pt x="59" y="245"/>
                    <a:pt x="60" y="244"/>
                  </a:cubicBezTo>
                  <a:cubicBezTo>
                    <a:pt x="72" y="230"/>
                    <a:pt x="84" y="215"/>
                    <a:pt x="96" y="201"/>
                  </a:cubicBezTo>
                  <a:cubicBezTo>
                    <a:pt x="97" y="200"/>
                    <a:pt x="97" y="199"/>
                    <a:pt x="98" y="197"/>
                  </a:cubicBezTo>
                  <a:cubicBezTo>
                    <a:pt x="97" y="197"/>
                    <a:pt x="97" y="197"/>
                    <a:pt x="96" y="197"/>
                  </a:cubicBezTo>
                  <a:moveTo>
                    <a:pt x="30" y="186"/>
                  </a:moveTo>
                  <a:cubicBezTo>
                    <a:pt x="35" y="198"/>
                    <a:pt x="39" y="207"/>
                    <a:pt x="43" y="217"/>
                  </a:cubicBezTo>
                  <a:cubicBezTo>
                    <a:pt x="43" y="217"/>
                    <a:pt x="48" y="218"/>
                    <a:pt x="48" y="217"/>
                  </a:cubicBezTo>
                  <a:cubicBezTo>
                    <a:pt x="59" y="206"/>
                    <a:pt x="69" y="194"/>
                    <a:pt x="79" y="182"/>
                  </a:cubicBezTo>
                  <a:cubicBezTo>
                    <a:pt x="80" y="181"/>
                    <a:pt x="80" y="179"/>
                    <a:pt x="80" y="177"/>
                  </a:cubicBezTo>
                  <a:cubicBezTo>
                    <a:pt x="79" y="178"/>
                    <a:pt x="77" y="178"/>
                    <a:pt x="76" y="179"/>
                  </a:cubicBezTo>
                  <a:cubicBezTo>
                    <a:pt x="69" y="186"/>
                    <a:pt x="63" y="193"/>
                    <a:pt x="56" y="200"/>
                  </a:cubicBezTo>
                  <a:cubicBezTo>
                    <a:pt x="53" y="203"/>
                    <a:pt x="48" y="203"/>
                    <a:pt x="44" y="204"/>
                  </a:cubicBezTo>
                  <a:cubicBezTo>
                    <a:pt x="43" y="199"/>
                    <a:pt x="41" y="194"/>
                    <a:pt x="41" y="189"/>
                  </a:cubicBezTo>
                  <a:cubicBezTo>
                    <a:pt x="41" y="187"/>
                    <a:pt x="43" y="184"/>
                    <a:pt x="45" y="182"/>
                  </a:cubicBezTo>
                  <a:cubicBezTo>
                    <a:pt x="63" y="162"/>
                    <a:pt x="82" y="143"/>
                    <a:pt x="100" y="123"/>
                  </a:cubicBezTo>
                  <a:cubicBezTo>
                    <a:pt x="102" y="121"/>
                    <a:pt x="102" y="118"/>
                    <a:pt x="103" y="115"/>
                  </a:cubicBezTo>
                  <a:cubicBezTo>
                    <a:pt x="101" y="115"/>
                    <a:pt x="98" y="115"/>
                    <a:pt x="96" y="116"/>
                  </a:cubicBezTo>
                  <a:cubicBezTo>
                    <a:pt x="85" y="125"/>
                    <a:pt x="74" y="134"/>
                    <a:pt x="65" y="144"/>
                  </a:cubicBezTo>
                  <a:cubicBezTo>
                    <a:pt x="56" y="153"/>
                    <a:pt x="50" y="164"/>
                    <a:pt x="42" y="174"/>
                  </a:cubicBezTo>
                  <a:cubicBezTo>
                    <a:pt x="38" y="178"/>
                    <a:pt x="34" y="182"/>
                    <a:pt x="30" y="186"/>
                  </a:cubicBezTo>
                  <a:moveTo>
                    <a:pt x="88" y="0"/>
                  </a:moveTo>
                  <a:cubicBezTo>
                    <a:pt x="134" y="3"/>
                    <a:pt x="162" y="31"/>
                    <a:pt x="169" y="79"/>
                  </a:cubicBezTo>
                  <a:cubicBezTo>
                    <a:pt x="175" y="124"/>
                    <a:pt x="174" y="168"/>
                    <a:pt x="169" y="212"/>
                  </a:cubicBezTo>
                  <a:cubicBezTo>
                    <a:pt x="167" y="227"/>
                    <a:pt x="165" y="243"/>
                    <a:pt x="161" y="257"/>
                  </a:cubicBezTo>
                  <a:cubicBezTo>
                    <a:pt x="155" y="279"/>
                    <a:pt x="136" y="288"/>
                    <a:pt x="118" y="297"/>
                  </a:cubicBezTo>
                  <a:cubicBezTo>
                    <a:pt x="108" y="301"/>
                    <a:pt x="94" y="307"/>
                    <a:pt x="86" y="304"/>
                  </a:cubicBezTo>
                  <a:cubicBezTo>
                    <a:pt x="66" y="296"/>
                    <a:pt x="47" y="285"/>
                    <a:pt x="31" y="271"/>
                  </a:cubicBezTo>
                  <a:cubicBezTo>
                    <a:pt x="0" y="245"/>
                    <a:pt x="4" y="206"/>
                    <a:pt x="4" y="171"/>
                  </a:cubicBezTo>
                  <a:cubicBezTo>
                    <a:pt x="4" y="139"/>
                    <a:pt x="6" y="107"/>
                    <a:pt x="11" y="75"/>
                  </a:cubicBezTo>
                  <a:cubicBezTo>
                    <a:pt x="16" y="46"/>
                    <a:pt x="35" y="24"/>
                    <a:pt x="61" y="10"/>
                  </a:cubicBezTo>
                  <a:cubicBezTo>
                    <a:pt x="70" y="6"/>
                    <a:pt x="79" y="3"/>
                    <a:pt x="8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de-DE" sz="2400"/>
            </a:p>
          </p:txBody>
        </p:sp>
        <p:sp>
          <p:nvSpPr>
            <p:cNvPr id="38" name="Freeform 34"/>
            <p:cNvSpPr>
              <a:spLocks/>
            </p:cNvSpPr>
            <p:nvPr/>
          </p:nvSpPr>
          <p:spPr bwMode="auto">
            <a:xfrm>
              <a:off x="3259138" y="3994151"/>
              <a:ext cx="273050" cy="269875"/>
            </a:xfrm>
            <a:custGeom>
              <a:avLst/>
              <a:gdLst>
                <a:gd name="T0" fmla="*/ 281 w 281"/>
                <a:gd name="T1" fmla="*/ 51 h 276"/>
                <a:gd name="T2" fmla="*/ 197 w 281"/>
                <a:gd name="T3" fmla="*/ 194 h 276"/>
                <a:gd name="T4" fmla="*/ 159 w 281"/>
                <a:gd name="T5" fmla="*/ 208 h 276"/>
                <a:gd name="T6" fmla="*/ 152 w 281"/>
                <a:gd name="T7" fmla="*/ 229 h 276"/>
                <a:gd name="T8" fmla="*/ 161 w 281"/>
                <a:gd name="T9" fmla="*/ 232 h 276"/>
                <a:gd name="T10" fmla="*/ 212 w 281"/>
                <a:gd name="T11" fmla="*/ 229 h 276"/>
                <a:gd name="T12" fmla="*/ 232 w 281"/>
                <a:gd name="T13" fmla="*/ 235 h 276"/>
                <a:gd name="T14" fmla="*/ 214 w 281"/>
                <a:gd name="T15" fmla="*/ 256 h 276"/>
                <a:gd name="T16" fmla="*/ 174 w 281"/>
                <a:gd name="T17" fmla="*/ 264 h 276"/>
                <a:gd name="T18" fmla="*/ 86 w 281"/>
                <a:gd name="T19" fmla="*/ 275 h 276"/>
                <a:gd name="T20" fmla="*/ 58 w 281"/>
                <a:gd name="T21" fmla="*/ 270 h 276"/>
                <a:gd name="T22" fmla="*/ 47 w 281"/>
                <a:gd name="T23" fmla="*/ 255 h 276"/>
                <a:gd name="T24" fmla="*/ 63 w 281"/>
                <a:gd name="T25" fmla="*/ 238 h 276"/>
                <a:gd name="T26" fmla="*/ 122 w 281"/>
                <a:gd name="T27" fmla="*/ 238 h 276"/>
                <a:gd name="T28" fmla="*/ 127 w 281"/>
                <a:gd name="T29" fmla="*/ 230 h 276"/>
                <a:gd name="T30" fmla="*/ 125 w 281"/>
                <a:gd name="T31" fmla="*/ 226 h 276"/>
                <a:gd name="T32" fmla="*/ 104 w 281"/>
                <a:gd name="T33" fmla="*/ 204 h 276"/>
                <a:gd name="T34" fmla="*/ 26 w 281"/>
                <a:gd name="T35" fmla="*/ 138 h 276"/>
                <a:gd name="T36" fmla="*/ 1 w 281"/>
                <a:gd name="T37" fmla="*/ 39 h 276"/>
                <a:gd name="T38" fmla="*/ 2 w 281"/>
                <a:gd name="T39" fmla="*/ 10 h 276"/>
                <a:gd name="T40" fmla="*/ 8 w 281"/>
                <a:gd name="T41" fmla="*/ 0 h 276"/>
                <a:gd name="T42" fmla="*/ 23 w 281"/>
                <a:gd name="T43" fmla="*/ 7 h 276"/>
                <a:gd name="T44" fmla="*/ 29 w 281"/>
                <a:gd name="T45" fmla="*/ 39 h 276"/>
                <a:gd name="T46" fmla="*/ 33 w 281"/>
                <a:gd name="T47" fmla="*/ 87 h 276"/>
                <a:gd name="T48" fmla="*/ 72 w 281"/>
                <a:gd name="T49" fmla="*/ 154 h 276"/>
                <a:gd name="T50" fmla="*/ 146 w 281"/>
                <a:gd name="T51" fmla="*/ 175 h 276"/>
                <a:gd name="T52" fmla="*/ 246 w 281"/>
                <a:gd name="T53" fmla="*/ 58 h 276"/>
                <a:gd name="T54" fmla="*/ 252 w 281"/>
                <a:gd name="T55" fmla="*/ 27 h 276"/>
                <a:gd name="T56" fmla="*/ 257 w 281"/>
                <a:gd name="T57" fmla="*/ 18 h 276"/>
                <a:gd name="T58" fmla="*/ 273 w 281"/>
                <a:gd name="T59" fmla="*/ 25 h 276"/>
                <a:gd name="T60" fmla="*/ 281 w 281"/>
                <a:gd name="T61" fmla="*/ 51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81" h="276">
                  <a:moveTo>
                    <a:pt x="281" y="51"/>
                  </a:moveTo>
                  <a:cubicBezTo>
                    <a:pt x="281" y="116"/>
                    <a:pt x="245" y="159"/>
                    <a:pt x="197" y="194"/>
                  </a:cubicBezTo>
                  <a:cubicBezTo>
                    <a:pt x="187" y="202"/>
                    <a:pt x="172" y="205"/>
                    <a:pt x="159" y="208"/>
                  </a:cubicBezTo>
                  <a:cubicBezTo>
                    <a:pt x="146" y="212"/>
                    <a:pt x="153" y="222"/>
                    <a:pt x="152" y="229"/>
                  </a:cubicBezTo>
                  <a:cubicBezTo>
                    <a:pt x="152" y="230"/>
                    <a:pt x="158" y="232"/>
                    <a:pt x="161" y="232"/>
                  </a:cubicBezTo>
                  <a:cubicBezTo>
                    <a:pt x="178" y="231"/>
                    <a:pt x="195" y="229"/>
                    <a:pt x="212" y="229"/>
                  </a:cubicBezTo>
                  <a:cubicBezTo>
                    <a:pt x="219" y="229"/>
                    <a:pt x="225" y="233"/>
                    <a:pt x="232" y="235"/>
                  </a:cubicBezTo>
                  <a:cubicBezTo>
                    <a:pt x="226" y="243"/>
                    <a:pt x="222" y="253"/>
                    <a:pt x="214" y="256"/>
                  </a:cubicBezTo>
                  <a:cubicBezTo>
                    <a:pt x="202" y="261"/>
                    <a:pt x="188" y="262"/>
                    <a:pt x="174" y="264"/>
                  </a:cubicBezTo>
                  <a:cubicBezTo>
                    <a:pt x="145" y="268"/>
                    <a:pt x="116" y="272"/>
                    <a:pt x="86" y="275"/>
                  </a:cubicBezTo>
                  <a:cubicBezTo>
                    <a:pt x="77" y="276"/>
                    <a:pt x="67" y="273"/>
                    <a:pt x="58" y="270"/>
                  </a:cubicBezTo>
                  <a:cubicBezTo>
                    <a:pt x="53" y="268"/>
                    <a:pt x="46" y="259"/>
                    <a:pt x="47" y="255"/>
                  </a:cubicBezTo>
                  <a:cubicBezTo>
                    <a:pt x="48" y="247"/>
                    <a:pt x="50" y="237"/>
                    <a:pt x="63" y="238"/>
                  </a:cubicBezTo>
                  <a:cubicBezTo>
                    <a:pt x="83" y="239"/>
                    <a:pt x="103" y="238"/>
                    <a:pt x="122" y="238"/>
                  </a:cubicBezTo>
                  <a:cubicBezTo>
                    <a:pt x="128" y="237"/>
                    <a:pt x="133" y="236"/>
                    <a:pt x="127" y="230"/>
                  </a:cubicBezTo>
                  <a:cubicBezTo>
                    <a:pt x="126" y="229"/>
                    <a:pt x="125" y="227"/>
                    <a:pt x="125" y="226"/>
                  </a:cubicBezTo>
                  <a:cubicBezTo>
                    <a:pt x="130" y="208"/>
                    <a:pt x="115" y="207"/>
                    <a:pt x="104" y="204"/>
                  </a:cubicBezTo>
                  <a:cubicBezTo>
                    <a:pt x="70" y="191"/>
                    <a:pt x="44" y="171"/>
                    <a:pt x="26" y="138"/>
                  </a:cubicBezTo>
                  <a:cubicBezTo>
                    <a:pt x="10" y="107"/>
                    <a:pt x="4" y="74"/>
                    <a:pt x="1" y="39"/>
                  </a:cubicBezTo>
                  <a:cubicBezTo>
                    <a:pt x="0" y="30"/>
                    <a:pt x="1" y="20"/>
                    <a:pt x="2" y="10"/>
                  </a:cubicBezTo>
                  <a:cubicBezTo>
                    <a:pt x="3" y="6"/>
                    <a:pt x="7" y="0"/>
                    <a:pt x="8" y="0"/>
                  </a:cubicBezTo>
                  <a:cubicBezTo>
                    <a:pt x="14" y="1"/>
                    <a:pt x="21" y="4"/>
                    <a:pt x="23" y="7"/>
                  </a:cubicBezTo>
                  <a:cubicBezTo>
                    <a:pt x="26" y="17"/>
                    <a:pt x="30" y="29"/>
                    <a:pt x="29" y="39"/>
                  </a:cubicBezTo>
                  <a:cubicBezTo>
                    <a:pt x="27" y="56"/>
                    <a:pt x="25" y="71"/>
                    <a:pt x="33" y="87"/>
                  </a:cubicBezTo>
                  <a:cubicBezTo>
                    <a:pt x="45" y="109"/>
                    <a:pt x="52" y="134"/>
                    <a:pt x="72" y="154"/>
                  </a:cubicBezTo>
                  <a:cubicBezTo>
                    <a:pt x="94" y="176"/>
                    <a:pt x="119" y="179"/>
                    <a:pt x="146" y="175"/>
                  </a:cubicBezTo>
                  <a:cubicBezTo>
                    <a:pt x="206" y="166"/>
                    <a:pt x="243" y="110"/>
                    <a:pt x="246" y="58"/>
                  </a:cubicBezTo>
                  <a:cubicBezTo>
                    <a:pt x="247" y="47"/>
                    <a:pt x="249" y="37"/>
                    <a:pt x="252" y="27"/>
                  </a:cubicBezTo>
                  <a:cubicBezTo>
                    <a:pt x="253" y="24"/>
                    <a:pt x="256" y="18"/>
                    <a:pt x="257" y="18"/>
                  </a:cubicBezTo>
                  <a:cubicBezTo>
                    <a:pt x="263" y="19"/>
                    <a:pt x="271" y="21"/>
                    <a:pt x="273" y="25"/>
                  </a:cubicBezTo>
                  <a:cubicBezTo>
                    <a:pt x="278" y="32"/>
                    <a:pt x="279" y="42"/>
                    <a:pt x="281" y="5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de-DE" sz="2400"/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3702052" y="5132918"/>
            <a:ext cx="385233" cy="556684"/>
            <a:chOff x="2776538" y="3849688"/>
            <a:chExt cx="288925" cy="417513"/>
          </a:xfrm>
          <a:solidFill>
            <a:srgbClr val="EC6602"/>
          </a:solidFill>
        </p:grpSpPr>
        <p:sp>
          <p:nvSpPr>
            <p:cNvPr id="39" name="Freeform 35"/>
            <p:cNvSpPr>
              <a:spLocks noEditPoints="1"/>
            </p:cNvSpPr>
            <p:nvPr/>
          </p:nvSpPr>
          <p:spPr bwMode="auto">
            <a:xfrm>
              <a:off x="2776538" y="3849688"/>
              <a:ext cx="288925" cy="417513"/>
            </a:xfrm>
            <a:custGeom>
              <a:avLst/>
              <a:gdLst>
                <a:gd name="T0" fmla="*/ 182 w 297"/>
                <a:gd name="T1" fmla="*/ 319 h 427"/>
                <a:gd name="T2" fmla="*/ 166 w 297"/>
                <a:gd name="T3" fmla="*/ 338 h 427"/>
                <a:gd name="T4" fmla="*/ 197 w 297"/>
                <a:gd name="T5" fmla="*/ 33 h 427"/>
                <a:gd name="T6" fmla="*/ 194 w 297"/>
                <a:gd name="T7" fmla="*/ 38 h 427"/>
                <a:gd name="T8" fmla="*/ 220 w 297"/>
                <a:gd name="T9" fmla="*/ 46 h 427"/>
                <a:gd name="T10" fmla="*/ 197 w 297"/>
                <a:gd name="T11" fmla="*/ 33 h 427"/>
                <a:gd name="T12" fmla="*/ 146 w 297"/>
                <a:gd name="T13" fmla="*/ 22 h 427"/>
                <a:gd name="T14" fmla="*/ 146 w 297"/>
                <a:gd name="T15" fmla="*/ 18 h 427"/>
                <a:gd name="T16" fmla="*/ 102 w 297"/>
                <a:gd name="T17" fmla="*/ 27 h 427"/>
                <a:gd name="T18" fmla="*/ 24 w 297"/>
                <a:gd name="T19" fmla="*/ 117 h 427"/>
                <a:gd name="T20" fmla="*/ 53 w 297"/>
                <a:gd name="T21" fmla="*/ 190 h 427"/>
                <a:gd name="T22" fmla="*/ 27 w 297"/>
                <a:gd name="T23" fmla="*/ 110 h 427"/>
                <a:gd name="T24" fmla="*/ 24 w 297"/>
                <a:gd name="T25" fmla="*/ 110 h 427"/>
                <a:gd name="T26" fmla="*/ 64 w 297"/>
                <a:gd name="T27" fmla="*/ 117 h 427"/>
                <a:gd name="T28" fmla="*/ 117 w 297"/>
                <a:gd name="T29" fmla="*/ 238 h 427"/>
                <a:gd name="T30" fmla="*/ 168 w 297"/>
                <a:gd name="T31" fmla="*/ 262 h 427"/>
                <a:gd name="T32" fmla="*/ 194 w 297"/>
                <a:gd name="T33" fmla="*/ 201 h 427"/>
                <a:gd name="T34" fmla="*/ 242 w 297"/>
                <a:gd name="T35" fmla="*/ 115 h 427"/>
                <a:gd name="T36" fmla="*/ 134 w 297"/>
                <a:gd name="T37" fmla="*/ 49 h 427"/>
                <a:gd name="T38" fmla="*/ 64 w 297"/>
                <a:gd name="T39" fmla="*/ 117 h 427"/>
                <a:gd name="T40" fmla="*/ 245 w 297"/>
                <a:gd name="T41" fmla="*/ 23 h 427"/>
                <a:gd name="T42" fmla="*/ 241 w 297"/>
                <a:gd name="T43" fmla="*/ 209 h 427"/>
                <a:gd name="T44" fmla="*/ 223 w 297"/>
                <a:gd name="T45" fmla="*/ 266 h 427"/>
                <a:gd name="T46" fmla="*/ 231 w 297"/>
                <a:gd name="T47" fmla="*/ 307 h 427"/>
                <a:gd name="T48" fmla="*/ 226 w 297"/>
                <a:gd name="T49" fmla="*/ 345 h 427"/>
                <a:gd name="T50" fmla="*/ 188 w 297"/>
                <a:gd name="T51" fmla="*/ 406 h 427"/>
                <a:gd name="T52" fmla="*/ 117 w 297"/>
                <a:gd name="T53" fmla="*/ 397 h 427"/>
                <a:gd name="T54" fmla="*/ 78 w 297"/>
                <a:gd name="T55" fmla="*/ 351 h 427"/>
                <a:gd name="T56" fmla="*/ 79 w 297"/>
                <a:gd name="T57" fmla="*/ 314 h 427"/>
                <a:gd name="T58" fmla="*/ 86 w 297"/>
                <a:gd name="T59" fmla="*/ 272 h 427"/>
                <a:gd name="T60" fmla="*/ 26 w 297"/>
                <a:gd name="T61" fmla="*/ 181 h 427"/>
                <a:gd name="T62" fmla="*/ 115 w 297"/>
                <a:gd name="T63" fmla="*/ 3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7" h="427">
                  <a:moveTo>
                    <a:pt x="190" y="322"/>
                  </a:moveTo>
                  <a:cubicBezTo>
                    <a:pt x="186" y="321"/>
                    <a:pt x="183" y="319"/>
                    <a:pt x="182" y="319"/>
                  </a:cubicBezTo>
                  <a:cubicBezTo>
                    <a:pt x="176" y="325"/>
                    <a:pt x="171" y="331"/>
                    <a:pt x="166" y="336"/>
                  </a:cubicBezTo>
                  <a:cubicBezTo>
                    <a:pt x="165" y="337"/>
                    <a:pt x="166" y="338"/>
                    <a:pt x="166" y="338"/>
                  </a:cubicBezTo>
                  <a:cubicBezTo>
                    <a:pt x="174" y="333"/>
                    <a:pt x="181" y="329"/>
                    <a:pt x="190" y="322"/>
                  </a:cubicBezTo>
                  <a:moveTo>
                    <a:pt x="197" y="33"/>
                  </a:moveTo>
                  <a:cubicBezTo>
                    <a:pt x="191" y="34"/>
                    <a:pt x="188" y="34"/>
                    <a:pt x="185" y="35"/>
                  </a:cubicBezTo>
                  <a:cubicBezTo>
                    <a:pt x="188" y="36"/>
                    <a:pt x="191" y="37"/>
                    <a:pt x="194" y="38"/>
                  </a:cubicBezTo>
                  <a:cubicBezTo>
                    <a:pt x="200" y="40"/>
                    <a:pt x="207" y="42"/>
                    <a:pt x="213" y="45"/>
                  </a:cubicBezTo>
                  <a:cubicBezTo>
                    <a:pt x="215" y="45"/>
                    <a:pt x="218" y="46"/>
                    <a:pt x="220" y="46"/>
                  </a:cubicBezTo>
                  <a:cubicBezTo>
                    <a:pt x="218" y="44"/>
                    <a:pt x="217" y="41"/>
                    <a:pt x="215" y="40"/>
                  </a:cubicBezTo>
                  <a:cubicBezTo>
                    <a:pt x="209" y="37"/>
                    <a:pt x="202" y="35"/>
                    <a:pt x="197" y="33"/>
                  </a:cubicBezTo>
                  <a:moveTo>
                    <a:pt x="113" y="28"/>
                  </a:moveTo>
                  <a:cubicBezTo>
                    <a:pt x="122" y="26"/>
                    <a:pt x="134" y="24"/>
                    <a:pt x="146" y="22"/>
                  </a:cubicBezTo>
                  <a:cubicBezTo>
                    <a:pt x="148" y="22"/>
                    <a:pt x="150" y="20"/>
                    <a:pt x="151" y="19"/>
                  </a:cubicBezTo>
                  <a:cubicBezTo>
                    <a:pt x="149" y="19"/>
                    <a:pt x="148" y="18"/>
                    <a:pt x="146" y="18"/>
                  </a:cubicBezTo>
                  <a:cubicBezTo>
                    <a:pt x="134" y="20"/>
                    <a:pt x="122" y="21"/>
                    <a:pt x="110" y="23"/>
                  </a:cubicBezTo>
                  <a:cubicBezTo>
                    <a:pt x="107" y="24"/>
                    <a:pt x="105" y="25"/>
                    <a:pt x="102" y="27"/>
                  </a:cubicBezTo>
                  <a:cubicBezTo>
                    <a:pt x="105" y="27"/>
                    <a:pt x="108" y="27"/>
                    <a:pt x="113" y="28"/>
                  </a:cubicBezTo>
                  <a:moveTo>
                    <a:pt x="24" y="117"/>
                  </a:moveTo>
                  <a:cubicBezTo>
                    <a:pt x="26" y="139"/>
                    <a:pt x="32" y="163"/>
                    <a:pt x="47" y="184"/>
                  </a:cubicBezTo>
                  <a:cubicBezTo>
                    <a:pt x="49" y="186"/>
                    <a:pt x="51" y="188"/>
                    <a:pt x="53" y="190"/>
                  </a:cubicBezTo>
                  <a:cubicBezTo>
                    <a:pt x="52" y="187"/>
                    <a:pt x="51" y="185"/>
                    <a:pt x="51" y="182"/>
                  </a:cubicBezTo>
                  <a:cubicBezTo>
                    <a:pt x="43" y="158"/>
                    <a:pt x="35" y="134"/>
                    <a:pt x="27" y="110"/>
                  </a:cubicBezTo>
                  <a:cubicBezTo>
                    <a:pt x="26" y="107"/>
                    <a:pt x="26" y="105"/>
                    <a:pt x="25" y="103"/>
                  </a:cubicBezTo>
                  <a:cubicBezTo>
                    <a:pt x="25" y="105"/>
                    <a:pt x="24" y="108"/>
                    <a:pt x="24" y="110"/>
                  </a:cubicBezTo>
                  <a:cubicBezTo>
                    <a:pt x="23" y="111"/>
                    <a:pt x="24" y="112"/>
                    <a:pt x="24" y="117"/>
                  </a:cubicBezTo>
                  <a:moveTo>
                    <a:pt x="64" y="117"/>
                  </a:moveTo>
                  <a:cubicBezTo>
                    <a:pt x="62" y="146"/>
                    <a:pt x="67" y="166"/>
                    <a:pt x="80" y="184"/>
                  </a:cubicBezTo>
                  <a:cubicBezTo>
                    <a:pt x="92" y="202"/>
                    <a:pt x="111" y="218"/>
                    <a:pt x="117" y="238"/>
                  </a:cubicBezTo>
                  <a:cubicBezTo>
                    <a:pt x="126" y="267"/>
                    <a:pt x="143" y="269"/>
                    <a:pt x="166" y="262"/>
                  </a:cubicBezTo>
                  <a:cubicBezTo>
                    <a:pt x="167" y="262"/>
                    <a:pt x="168" y="262"/>
                    <a:pt x="168" y="262"/>
                  </a:cubicBezTo>
                  <a:cubicBezTo>
                    <a:pt x="176" y="263"/>
                    <a:pt x="177" y="259"/>
                    <a:pt x="179" y="252"/>
                  </a:cubicBezTo>
                  <a:cubicBezTo>
                    <a:pt x="183" y="235"/>
                    <a:pt x="186" y="217"/>
                    <a:pt x="194" y="201"/>
                  </a:cubicBezTo>
                  <a:cubicBezTo>
                    <a:pt x="203" y="184"/>
                    <a:pt x="217" y="169"/>
                    <a:pt x="228" y="152"/>
                  </a:cubicBezTo>
                  <a:cubicBezTo>
                    <a:pt x="234" y="141"/>
                    <a:pt x="240" y="128"/>
                    <a:pt x="242" y="115"/>
                  </a:cubicBezTo>
                  <a:cubicBezTo>
                    <a:pt x="247" y="82"/>
                    <a:pt x="221" y="63"/>
                    <a:pt x="191" y="56"/>
                  </a:cubicBezTo>
                  <a:cubicBezTo>
                    <a:pt x="172" y="52"/>
                    <a:pt x="153" y="51"/>
                    <a:pt x="134" y="49"/>
                  </a:cubicBezTo>
                  <a:cubicBezTo>
                    <a:pt x="125" y="49"/>
                    <a:pt x="116" y="49"/>
                    <a:pt x="109" y="52"/>
                  </a:cubicBezTo>
                  <a:cubicBezTo>
                    <a:pt x="80" y="61"/>
                    <a:pt x="65" y="86"/>
                    <a:pt x="64" y="117"/>
                  </a:cubicBezTo>
                  <a:moveTo>
                    <a:pt x="141" y="0"/>
                  </a:moveTo>
                  <a:cubicBezTo>
                    <a:pt x="180" y="0"/>
                    <a:pt x="214" y="3"/>
                    <a:pt x="245" y="23"/>
                  </a:cubicBezTo>
                  <a:cubicBezTo>
                    <a:pt x="278" y="45"/>
                    <a:pt x="297" y="92"/>
                    <a:pt x="288" y="131"/>
                  </a:cubicBezTo>
                  <a:cubicBezTo>
                    <a:pt x="281" y="163"/>
                    <a:pt x="266" y="189"/>
                    <a:pt x="241" y="209"/>
                  </a:cubicBezTo>
                  <a:cubicBezTo>
                    <a:pt x="228" y="220"/>
                    <a:pt x="218" y="233"/>
                    <a:pt x="217" y="251"/>
                  </a:cubicBezTo>
                  <a:cubicBezTo>
                    <a:pt x="216" y="256"/>
                    <a:pt x="219" y="263"/>
                    <a:pt x="223" y="266"/>
                  </a:cubicBezTo>
                  <a:cubicBezTo>
                    <a:pt x="238" y="278"/>
                    <a:pt x="240" y="284"/>
                    <a:pt x="231" y="300"/>
                  </a:cubicBezTo>
                  <a:cubicBezTo>
                    <a:pt x="230" y="302"/>
                    <a:pt x="230" y="306"/>
                    <a:pt x="231" y="307"/>
                  </a:cubicBezTo>
                  <a:cubicBezTo>
                    <a:pt x="238" y="318"/>
                    <a:pt x="233" y="327"/>
                    <a:pt x="228" y="336"/>
                  </a:cubicBezTo>
                  <a:cubicBezTo>
                    <a:pt x="226" y="339"/>
                    <a:pt x="225" y="343"/>
                    <a:pt x="226" y="345"/>
                  </a:cubicBezTo>
                  <a:cubicBezTo>
                    <a:pt x="235" y="362"/>
                    <a:pt x="227" y="382"/>
                    <a:pt x="209" y="389"/>
                  </a:cubicBezTo>
                  <a:cubicBezTo>
                    <a:pt x="199" y="392"/>
                    <a:pt x="193" y="397"/>
                    <a:pt x="188" y="406"/>
                  </a:cubicBezTo>
                  <a:cubicBezTo>
                    <a:pt x="175" y="427"/>
                    <a:pt x="144" y="427"/>
                    <a:pt x="130" y="406"/>
                  </a:cubicBezTo>
                  <a:cubicBezTo>
                    <a:pt x="127" y="402"/>
                    <a:pt x="122" y="398"/>
                    <a:pt x="117" y="397"/>
                  </a:cubicBezTo>
                  <a:cubicBezTo>
                    <a:pt x="102" y="393"/>
                    <a:pt x="89" y="387"/>
                    <a:pt x="82" y="373"/>
                  </a:cubicBezTo>
                  <a:cubicBezTo>
                    <a:pt x="78" y="367"/>
                    <a:pt x="79" y="359"/>
                    <a:pt x="78" y="351"/>
                  </a:cubicBezTo>
                  <a:cubicBezTo>
                    <a:pt x="78" y="346"/>
                    <a:pt x="78" y="340"/>
                    <a:pt x="78" y="335"/>
                  </a:cubicBezTo>
                  <a:cubicBezTo>
                    <a:pt x="78" y="328"/>
                    <a:pt x="79" y="321"/>
                    <a:pt x="79" y="314"/>
                  </a:cubicBezTo>
                  <a:cubicBezTo>
                    <a:pt x="80" y="309"/>
                    <a:pt x="81" y="304"/>
                    <a:pt x="79" y="300"/>
                  </a:cubicBezTo>
                  <a:cubicBezTo>
                    <a:pt x="76" y="289"/>
                    <a:pt x="72" y="279"/>
                    <a:pt x="86" y="272"/>
                  </a:cubicBezTo>
                  <a:cubicBezTo>
                    <a:pt x="94" y="268"/>
                    <a:pt x="95" y="260"/>
                    <a:pt x="87" y="254"/>
                  </a:cubicBezTo>
                  <a:cubicBezTo>
                    <a:pt x="61" y="235"/>
                    <a:pt x="44" y="208"/>
                    <a:pt x="26" y="181"/>
                  </a:cubicBezTo>
                  <a:cubicBezTo>
                    <a:pt x="0" y="143"/>
                    <a:pt x="0" y="84"/>
                    <a:pt x="28" y="47"/>
                  </a:cubicBezTo>
                  <a:cubicBezTo>
                    <a:pt x="50" y="20"/>
                    <a:pt x="82" y="9"/>
                    <a:pt x="115" y="3"/>
                  </a:cubicBezTo>
                  <a:cubicBezTo>
                    <a:pt x="125" y="2"/>
                    <a:pt x="135" y="1"/>
                    <a:pt x="14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de-DE" sz="2400"/>
            </a:p>
          </p:txBody>
        </p:sp>
        <p:sp>
          <p:nvSpPr>
            <p:cNvPr id="40" name="Freeform 36"/>
            <p:cNvSpPr>
              <a:spLocks/>
            </p:cNvSpPr>
            <p:nvPr/>
          </p:nvSpPr>
          <p:spPr bwMode="auto">
            <a:xfrm>
              <a:off x="2916238" y="3933826"/>
              <a:ext cx="63500" cy="69850"/>
            </a:xfrm>
            <a:custGeom>
              <a:avLst/>
              <a:gdLst>
                <a:gd name="T0" fmla="*/ 65 w 65"/>
                <a:gd name="T1" fmla="*/ 38 h 72"/>
                <a:gd name="T2" fmla="*/ 55 w 65"/>
                <a:gd name="T3" fmla="*/ 67 h 72"/>
                <a:gd name="T4" fmla="*/ 47 w 65"/>
                <a:gd name="T5" fmla="*/ 71 h 72"/>
                <a:gd name="T6" fmla="*/ 40 w 65"/>
                <a:gd name="T7" fmla="*/ 58 h 72"/>
                <a:gd name="T8" fmla="*/ 45 w 65"/>
                <a:gd name="T9" fmla="*/ 38 h 72"/>
                <a:gd name="T10" fmla="*/ 34 w 65"/>
                <a:gd name="T11" fmla="*/ 21 h 72"/>
                <a:gd name="T12" fmla="*/ 11 w 65"/>
                <a:gd name="T13" fmla="*/ 17 h 72"/>
                <a:gd name="T14" fmla="*/ 0 w 65"/>
                <a:gd name="T15" fmla="*/ 3 h 72"/>
                <a:gd name="T16" fmla="*/ 12 w 65"/>
                <a:gd name="T17" fmla="*/ 0 h 72"/>
                <a:gd name="T18" fmla="*/ 41 w 65"/>
                <a:gd name="T19" fmla="*/ 4 h 72"/>
                <a:gd name="T20" fmla="*/ 65 w 65"/>
                <a:gd name="T21" fmla="*/ 3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" h="72">
                  <a:moveTo>
                    <a:pt x="65" y="38"/>
                  </a:moveTo>
                  <a:cubicBezTo>
                    <a:pt x="63" y="45"/>
                    <a:pt x="59" y="56"/>
                    <a:pt x="55" y="67"/>
                  </a:cubicBezTo>
                  <a:cubicBezTo>
                    <a:pt x="54" y="69"/>
                    <a:pt x="47" y="72"/>
                    <a:pt x="47" y="71"/>
                  </a:cubicBezTo>
                  <a:cubicBezTo>
                    <a:pt x="44" y="67"/>
                    <a:pt x="40" y="63"/>
                    <a:pt x="40" y="58"/>
                  </a:cubicBezTo>
                  <a:cubicBezTo>
                    <a:pt x="40" y="51"/>
                    <a:pt x="43" y="44"/>
                    <a:pt x="45" y="38"/>
                  </a:cubicBezTo>
                  <a:cubicBezTo>
                    <a:pt x="48" y="28"/>
                    <a:pt x="43" y="23"/>
                    <a:pt x="34" y="21"/>
                  </a:cubicBezTo>
                  <a:cubicBezTo>
                    <a:pt x="26" y="19"/>
                    <a:pt x="19" y="17"/>
                    <a:pt x="11" y="17"/>
                  </a:cubicBezTo>
                  <a:cubicBezTo>
                    <a:pt x="1" y="17"/>
                    <a:pt x="0" y="10"/>
                    <a:pt x="0" y="3"/>
                  </a:cubicBezTo>
                  <a:cubicBezTo>
                    <a:pt x="0" y="3"/>
                    <a:pt x="8" y="0"/>
                    <a:pt x="12" y="0"/>
                  </a:cubicBezTo>
                  <a:cubicBezTo>
                    <a:pt x="22" y="1"/>
                    <a:pt x="32" y="2"/>
                    <a:pt x="41" y="4"/>
                  </a:cubicBezTo>
                  <a:cubicBezTo>
                    <a:pt x="56" y="7"/>
                    <a:pt x="64" y="17"/>
                    <a:pt x="65" y="3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de-DE" sz="2400"/>
            </a:p>
          </p:txBody>
        </p:sp>
      </p:grpSp>
      <p:sp>
        <p:nvSpPr>
          <p:cNvPr id="41" name="Freeform 37"/>
          <p:cNvSpPr>
            <a:spLocks noEditPoints="1"/>
          </p:cNvSpPr>
          <p:nvPr/>
        </p:nvSpPr>
        <p:spPr bwMode="auto">
          <a:xfrm>
            <a:off x="2918884" y="5137151"/>
            <a:ext cx="527051" cy="541867"/>
          </a:xfrm>
          <a:custGeom>
            <a:avLst/>
            <a:gdLst>
              <a:gd name="T0" fmla="*/ 207 w 406"/>
              <a:gd name="T1" fmla="*/ 249 h 418"/>
              <a:gd name="T2" fmla="*/ 244 w 406"/>
              <a:gd name="T3" fmla="*/ 209 h 418"/>
              <a:gd name="T4" fmla="*/ 243 w 406"/>
              <a:gd name="T5" fmla="*/ 204 h 418"/>
              <a:gd name="T6" fmla="*/ 207 w 406"/>
              <a:gd name="T7" fmla="*/ 244 h 418"/>
              <a:gd name="T8" fmla="*/ 207 w 406"/>
              <a:gd name="T9" fmla="*/ 249 h 418"/>
              <a:gd name="T10" fmla="*/ 186 w 406"/>
              <a:gd name="T11" fmla="*/ 218 h 418"/>
              <a:gd name="T12" fmla="*/ 185 w 406"/>
              <a:gd name="T13" fmla="*/ 208 h 418"/>
              <a:gd name="T14" fmla="*/ 153 w 406"/>
              <a:gd name="T15" fmla="*/ 250 h 418"/>
              <a:gd name="T16" fmla="*/ 150 w 406"/>
              <a:gd name="T17" fmla="*/ 256 h 418"/>
              <a:gd name="T18" fmla="*/ 186 w 406"/>
              <a:gd name="T19" fmla="*/ 218 h 418"/>
              <a:gd name="T20" fmla="*/ 172 w 406"/>
              <a:gd name="T21" fmla="*/ 186 h 418"/>
              <a:gd name="T22" fmla="*/ 165 w 406"/>
              <a:gd name="T23" fmla="*/ 184 h 418"/>
              <a:gd name="T24" fmla="*/ 161 w 406"/>
              <a:gd name="T25" fmla="*/ 185 h 418"/>
              <a:gd name="T26" fmla="*/ 146 w 406"/>
              <a:gd name="T27" fmla="*/ 215 h 418"/>
              <a:gd name="T28" fmla="*/ 146 w 406"/>
              <a:gd name="T29" fmla="*/ 219 h 418"/>
              <a:gd name="T30" fmla="*/ 149 w 406"/>
              <a:gd name="T31" fmla="*/ 218 h 418"/>
              <a:gd name="T32" fmla="*/ 172 w 406"/>
              <a:gd name="T33" fmla="*/ 186 h 418"/>
              <a:gd name="T34" fmla="*/ 291 w 406"/>
              <a:gd name="T35" fmla="*/ 107 h 418"/>
              <a:gd name="T36" fmla="*/ 303 w 406"/>
              <a:gd name="T37" fmla="*/ 119 h 418"/>
              <a:gd name="T38" fmla="*/ 333 w 406"/>
              <a:gd name="T39" fmla="*/ 92 h 418"/>
              <a:gd name="T40" fmla="*/ 324 w 406"/>
              <a:gd name="T41" fmla="*/ 77 h 418"/>
              <a:gd name="T42" fmla="*/ 291 w 406"/>
              <a:gd name="T43" fmla="*/ 107 h 418"/>
              <a:gd name="T44" fmla="*/ 120 w 406"/>
              <a:gd name="T45" fmla="*/ 137 h 418"/>
              <a:gd name="T46" fmla="*/ 145 w 406"/>
              <a:gd name="T47" fmla="*/ 142 h 418"/>
              <a:gd name="T48" fmla="*/ 152 w 406"/>
              <a:gd name="T49" fmla="*/ 140 h 418"/>
              <a:gd name="T50" fmla="*/ 190 w 406"/>
              <a:gd name="T51" fmla="*/ 99 h 418"/>
              <a:gd name="T52" fmla="*/ 246 w 406"/>
              <a:gd name="T53" fmla="*/ 53 h 418"/>
              <a:gd name="T54" fmla="*/ 377 w 406"/>
              <a:gd name="T55" fmla="*/ 1 h 418"/>
              <a:gd name="T56" fmla="*/ 399 w 406"/>
              <a:gd name="T57" fmla="*/ 1 h 418"/>
              <a:gd name="T58" fmla="*/ 405 w 406"/>
              <a:gd name="T59" fmla="*/ 11 h 418"/>
              <a:gd name="T60" fmla="*/ 358 w 406"/>
              <a:gd name="T61" fmla="*/ 166 h 418"/>
              <a:gd name="T62" fmla="*/ 300 w 406"/>
              <a:gd name="T63" fmla="*/ 244 h 418"/>
              <a:gd name="T64" fmla="*/ 277 w 406"/>
              <a:gd name="T65" fmla="*/ 270 h 418"/>
              <a:gd name="T66" fmla="*/ 275 w 406"/>
              <a:gd name="T67" fmla="*/ 277 h 418"/>
              <a:gd name="T68" fmla="*/ 273 w 406"/>
              <a:gd name="T69" fmla="*/ 327 h 418"/>
              <a:gd name="T70" fmla="*/ 249 w 406"/>
              <a:gd name="T71" fmla="*/ 367 h 418"/>
              <a:gd name="T72" fmla="*/ 221 w 406"/>
              <a:gd name="T73" fmla="*/ 384 h 418"/>
              <a:gd name="T74" fmla="*/ 178 w 406"/>
              <a:gd name="T75" fmla="*/ 415 h 418"/>
              <a:gd name="T76" fmla="*/ 168 w 406"/>
              <a:gd name="T77" fmla="*/ 417 h 418"/>
              <a:gd name="T78" fmla="*/ 141 w 406"/>
              <a:gd name="T79" fmla="*/ 395 h 418"/>
              <a:gd name="T80" fmla="*/ 140 w 406"/>
              <a:gd name="T81" fmla="*/ 380 h 418"/>
              <a:gd name="T82" fmla="*/ 156 w 406"/>
              <a:gd name="T83" fmla="*/ 337 h 418"/>
              <a:gd name="T84" fmla="*/ 161 w 406"/>
              <a:gd name="T85" fmla="*/ 326 h 418"/>
              <a:gd name="T86" fmla="*/ 157 w 406"/>
              <a:gd name="T87" fmla="*/ 311 h 418"/>
              <a:gd name="T88" fmla="*/ 117 w 406"/>
              <a:gd name="T89" fmla="*/ 283 h 418"/>
              <a:gd name="T90" fmla="*/ 102 w 406"/>
              <a:gd name="T91" fmla="*/ 263 h 418"/>
              <a:gd name="T92" fmla="*/ 88 w 406"/>
              <a:gd name="T93" fmla="*/ 257 h 418"/>
              <a:gd name="T94" fmla="*/ 43 w 406"/>
              <a:gd name="T95" fmla="*/ 278 h 418"/>
              <a:gd name="T96" fmla="*/ 21 w 406"/>
              <a:gd name="T97" fmla="*/ 276 h 418"/>
              <a:gd name="T98" fmla="*/ 2 w 406"/>
              <a:gd name="T99" fmla="*/ 255 h 418"/>
              <a:gd name="T100" fmla="*/ 1 w 406"/>
              <a:gd name="T101" fmla="*/ 245 h 418"/>
              <a:gd name="T102" fmla="*/ 39 w 406"/>
              <a:gd name="T103" fmla="*/ 174 h 418"/>
              <a:gd name="T104" fmla="*/ 54 w 406"/>
              <a:gd name="T105" fmla="*/ 148 h 418"/>
              <a:gd name="T106" fmla="*/ 59 w 406"/>
              <a:gd name="T107" fmla="*/ 144 h 418"/>
              <a:gd name="T108" fmla="*/ 120 w 406"/>
              <a:gd name="T109" fmla="*/ 137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06" h="418">
                <a:moveTo>
                  <a:pt x="207" y="249"/>
                </a:moveTo>
                <a:cubicBezTo>
                  <a:pt x="209" y="246"/>
                  <a:pt x="240" y="221"/>
                  <a:pt x="244" y="209"/>
                </a:cubicBezTo>
                <a:cubicBezTo>
                  <a:pt x="245" y="208"/>
                  <a:pt x="243" y="206"/>
                  <a:pt x="243" y="204"/>
                </a:cubicBezTo>
                <a:cubicBezTo>
                  <a:pt x="241" y="205"/>
                  <a:pt x="210" y="232"/>
                  <a:pt x="207" y="244"/>
                </a:cubicBezTo>
                <a:cubicBezTo>
                  <a:pt x="206" y="245"/>
                  <a:pt x="207" y="246"/>
                  <a:pt x="207" y="249"/>
                </a:cubicBezTo>
                <a:moveTo>
                  <a:pt x="186" y="218"/>
                </a:moveTo>
                <a:cubicBezTo>
                  <a:pt x="182" y="214"/>
                  <a:pt x="189" y="212"/>
                  <a:pt x="185" y="208"/>
                </a:cubicBezTo>
                <a:cubicBezTo>
                  <a:pt x="184" y="207"/>
                  <a:pt x="154" y="251"/>
                  <a:pt x="153" y="250"/>
                </a:cubicBezTo>
                <a:cubicBezTo>
                  <a:pt x="152" y="252"/>
                  <a:pt x="150" y="255"/>
                  <a:pt x="150" y="256"/>
                </a:cubicBezTo>
                <a:cubicBezTo>
                  <a:pt x="154" y="262"/>
                  <a:pt x="187" y="220"/>
                  <a:pt x="186" y="218"/>
                </a:cubicBezTo>
                <a:moveTo>
                  <a:pt x="172" y="186"/>
                </a:moveTo>
                <a:cubicBezTo>
                  <a:pt x="168" y="185"/>
                  <a:pt x="167" y="184"/>
                  <a:pt x="165" y="184"/>
                </a:cubicBezTo>
                <a:cubicBezTo>
                  <a:pt x="164" y="184"/>
                  <a:pt x="162" y="184"/>
                  <a:pt x="161" y="185"/>
                </a:cubicBezTo>
                <a:cubicBezTo>
                  <a:pt x="156" y="195"/>
                  <a:pt x="151" y="205"/>
                  <a:pt x="146" y="215"/>
                </a:cubicBezTo>
                <a:cubicBezTo>
                  <a:pt x="146" y="216"/>
                  <a:pt x="146" y="218"/>
                  <a:pt x="146" y="219"/>
                </a:cubicBezTo>
                <a:cubicBezTo>
                  <a:pt x="147" y="219"/>
                  <a:pt x="148" y="218"/>
                  <a:pt x="149" y="218"/>
                </a:cubicBezTo>
                <a:cubicBezTo>
                  <a:pt x="156" y="208"/>
                  <a:pt x="163" y="198"/>
                  <a:pt x="172" y="186"/>
                </a:cubicBezTo>
                <a:moveTo>
                  <a:pt x="291" y="107"/>
                </a:moveTo>
                <a:cubicBezTo>
                  <a:pt x="290" y="117"/>
                  <a:pt x="294" y="120"/>
                  <a:pt x="303" y="119"/>
                </a:cubicBezTo>
                <a:cubicBezTo>
                  <a:pt x="320" y="117"/>
                  <a:pt x="329" y="109"/>
                  <a:pt x="333" y="92"/>
                </a:cubicBezTo>
                <a:cubicBezTo>
                  <a:pt x="334" y="84"/>
                  <a:pt x="332" y="79"/>
                  <a:pt x="324" y="77"/>
                </a:cubicBezTo>
                <a:cubicBezTo>
                  <a:pt x="305" y="71"/>
                  <a:pt x="291" y="84"/>
                  <a:pt x="291" y="107"/>
                </a:cubicBezTo>
                <a:moveTo>
                  <a:pt x="120" y="137"/>
                </a:moveTo>
                <a:cubicBezTo>
                  <a:pt x="127" y="138"/>
                  <a:pt x="136" y="140"/>
                  <a:pt x="145" y="142"/>
                </a:cubicBezTo>
                <a:cubicBezTo>
                  <a:pt x="147" y="142"/>
                  <a:pt x="151" y="141"/>
                  <a:pt x="152" y="140"/>
                </a:cubicBezTo>
                <a:cubicBezTo>
                  <a:pt x="165" y="126"/>
                  <a:pt x="176" y="111"/>
                  <a:pt x="190" y="99"/>
                </a:cubicBezTo>
                <a:cubicBezTo>
                  <a:pt x="207" y="82"/>
                  <a:pt x="226" y="67"/>
                  <a:pt x="246" y="53"/>
                </a:cubicBezTo>
                <a:cubicBezTo>
                  <a:pt x="285" y="26"/>
                  <a:pt x="327" y="3"/>
                  <a:pt x="377" y="1"/>
                </a:cubicBezTo>
                <a:cubicBezTo>
                  <a:pt x="384" y="1"/>
                  <a:pt x="392" y="0"/>
                  <a:pt x="399" y="1"/>
                </a:cubicBezTo>
                <a:cubicBezTo>
                  <a:pt x="402" y="2"/>
                  <a:pt x="406" y="8"/>
                  <a:pt x="405" y="11"/>
                </a:cubicBezTo>
                <a:cubicBezTo>
                  <a:pt x="406" y="50"/>
                  <a:pt x="393" y="98"/>
                  <a:pt x="358" y="166"/>
                </a:cubicBezTo>
                <a:cubicBezTo>
                  <a:pt x="344" y="195"/>
                  <a:pt x="320" y="218"/>
                  <a:pt x="300" y="244"/>
                </a:cubicBezTo>
                <a:cubicBezTo>
                  <a:pt x="293" y="253"/>
                  <a:pt x="285" y="261"/>
                  <a:pt x="277" y="270"/>
                </a:cubicBezTo>
                <a:cubicBezTo>
                  <a:pt x="276" y="271"/>
                  <a:pt x="275" y="274"/>
                  <a:pt x="275" y="277"/>
                </a:cubicBezTo>
                <a:cubicBezTo>
                  <a:pt x="274" y="294"/>
                  <a:pt x="272" y="310"/>
                  <a:pt x="273" y="327"/>
                </a:cubicBezTo>
                <a:cubicBezTo>
                  <a:pt x="273" y="353"/>
                  <a:pt x="272" y="355"/>
                  <a:pt x="249" y="367"/>
                </a:cubicBezTo>
                <a:cubicBezTo>
                  <a:pt x="239" y="372"/>
                  <a:pt x="230" y="378"/>
                  <a:pt x="221" y="384"/>
                </a:cubicBezTo>
                <a:cubicBezTo>
                  <a:pt x="206" y="394"/>
                  <a:pt x="193" y="405"/>
                  <a:pt x="178" y="415"/>
                </a:cubicBezTo>
                <a:cubicBezTo>
                  <a:pt x="176" y="417"/>
                  <a:pt x="171" y="418"/>
                  <a:pt x="168" y="417"/>
                </a:cubicBezTo>
                <a:cubicBezTo>
                  <a:pt x="157" y="412"/>
                  <a:pt x="146" y="407"/>
                  <a:pt x="141" y="395"/>
                </a:cubicBezTo>
                <a:cubicBezTo>
                  <a:pt x="139" y="391"/>
                  <a:pt x="138" y="385"/>
                  <a:pt x="140" y="380"/>
                </a:cubicBezTo>
                <a:cubicBezTo>
                  <a:pt x="145" y="366"/>
                  <a:pt x="151" y="352"/>
                  <a:pt x="156" y="337"/>
                </a:cubicBezTo>
                <a:cubicBezTo>
                  <a:pt x="158" y="334"/>
                  <a:pt x="160" y="330"/>
                  <a:pt x="161" y="326"/>
                </a:cubicBezTo>
                <a:cubicBezTo>
                  <a:pt x="164" y="320"/>
                  <a:pt x="163" y="316"/>
                  <a:pt x="157" y="311"/>
                </a:cubicBezTo>
                <a:cubicBezTo>
                  <a:pt x="143" y="302"/>
                  <a:pt x="130" y="293"/>
                  <a:pt x="117" y="283"/>
                </a:cubicBezTo>
                <a:cubicBezTo>
                  <a:pt x="111" y="278"/>
                  <a:pt x="107" y="270"/>
                  <a:pt x="102" y="263"/>
                </a:cubicBezTo>
                <a:cubicBezTo>
                  <a:pt x="99" y="258"/>
                  <a:pt x="95" y="254"/>
                  <a:pt x="88" y="257"/>
                </a:cubicBezTo>
                <a:cubicBezTo>
                  <a:pt x="73" y="264"/>
                  <a:pt x="57" y="271"/>
                  <a:pt x="43" y="278"/>
                </a:cubicBezTo>
                <a:cubicBezTo>
                  <a:pt x="34" y="283"/>
                  <a:pt x="28" y="285"/>
                  <a:pt x="21" y="276"/>
                </a:cubicBezTo>
                <a:cubicBezTo>
                  <a:pt x="15" y="268"/>
                  <a:pt x="8" y="263"/>
                  <a:pt x="2" y="255"/>
                </a:cubicBezTo>
                <a:cubicBezTo>
                  <a:pt x="0" y="253"/>
                  <a:pt x="0" y="248"/>
                  <a:pt x="1" y="245"/>
                </a:cubicBezTo>
                <a:cubicBezTo>
                  <a:pt x="13" y="221"/>
                  <a:pt x="26" y="198"/>
                  <a:pt x="39" y="174"/>
                </a:cubicBezTo>
                <a:cubicBezTo>
                  <a:pt x="43" y="165"/>
                  <a:pt x="49" y="156"/>
                  <a:pt x="54" y="148"/>
                </a:cubicBezTo>
                <a:cubicBezTo>
                  <a:pt x="55" y="146"/>
                  <a:pt x="57" y="144"/>
                  <a:pt x="59" y="144"/>
                </a:cubicBezTo>
                <a:cubicBezTo>
                  <a:pt x="79" y="142"/>
                  <a:pt x="98" y="139"/>
                  <a:pt x="120" y="137"/>
                </a:cubicBezTo>
              </a:path>
            </a:pathLst>
          </a:custGeom>
          <a:solidFill>
            <a:srgbClr val="EC660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de-DE" sz="2400"/>
          </a:p>
        </p:txBody>
      </p:sp>
      <p:sp>
        <p:nvSpPr>
          <p:cNvPr id="42" name="Freeform 38"/>
          <p:cNvSpPr>
            <a:spLocks noEditPoints="1"/>
          </p:cNvSpPr>
          <p:nvPr/>
        </p:nvSpPr>
        <p:spPr bwMode="auto">
          <a:xfrm>
            <a:off x="2091267" y="5139269"/>
            <a:ext cx="560917" cy="537633"/>
          </a:xfrm>
          <a:custGeom>
            <a:avLst/>
            <a:gdLst>
              <a:gd name="T0" fmla="*/ 137 w 432"/>
              <a:gd name="T1" fmla="*/ 62 h 414"/>
              <a:gd name="T2" fmla="*/ 153 w 432"/>
              <a:gd name="T3" fmla="*/ 41 h 414"/>
              <a:gd name="T4" fmla="*/ 151 w 432"/>
              <a:gd name="T5" fmla="*/ 37 h 414"/>
              <a:gd name="T6" fmla="*/ 157 w 432"/>
              <a:gd name="T7" fmla="*/ 143 h 414"/>
              <a:gd name="T8" fmla="*/ 165 w 432"/>
              <a:gd name="T9" fmla="*/ 146 h 414"/>
              <a:gd name="T10" fmla="*/ 211 w 432"/>
              <a:gd name="T11" fmla="*/ 74 h 414"/>
              <a:gd name="T12" fmla="*/ 205 w 432"/>
              <a:gd name="T13" fmla="*/ 70 h 414"/>
              <a:gd name="T14" fmla="*/ 163 w 432"/>
              <a:gd name="T15" fmla="*/ 128 h 414"/>
              <a:gd name="T16" fmla="*/ 308 w 432"/>
              <a:gd name="T17" fmla="*/ 123 h 414"/>
              <a:gd name="T18" fmla="*/ 303 w 432"/>
              <a:gd name="T19" fmla="*/ 121 h 414"/>
              <a:gd name="T20" fmla="*/ 258 w 432"/>
              <a:gd name="T21" fmla="*/ 185 h 414"/>
              <a:gd name="T22" fmla="*/ 261 w 432"/>
              <a:gd name="T23" fmla="*/ 187 h 414"/>
              <a:gd name="T24" fmla="*/ 308 w 432"/>
              <a:gd name="T25" fmla="*/ 123 h 414"/>
              <a:gd name="T26" fmla="*/ 393 w 432"/>
              <a:gd name="T27" fmla="*/ 121 h 414"/>
              <a:gd name="T28" fmla="*/ 345 w 432"/>
              <a:gd name="T29" fmla="*/ 123 h 414"/>
              <a:gd name="T30" fmla="*/ 339 w 432"/>
              <a:gd name="T31" fmla="*/ 203 h 414"/>
              <a:gd name="T32" fmla="*/ 367 w 432"/>
              <a:gd name="T33" fmla="*/ 198 h 414"/>
              <a:gd name="T34" fmla="*/ 394 w 432"/>
              <a:gd name="T35" fmla="*/ 132 h 414"/>
              <a:gd name="T36" fmla="*/ 112 w 432"/>
              <a:gd name="T37" fmla="*/ 204 h 414"/>
              <a:gd name="T38" fmla="*/ 99 w 432"/>
              <a:gd name="T39" fmla="*/ 140 h 414"/>
              <a:gd name="T40" fmla="*/ 42 w 432"/>
              <a:gd name="T41" fmla="*/ 121 h 414"/>
              <a:gd name="T42" fmla="*/ 38 w 432"/>
              <a:gd name="T43" fmla="*/ 131 h 414"/>
              <a:gd name="T44" fmla="*/ 97 w 432"/>
              <a:gd name="T45" fmla="*/ 217 h 414"/>
              <a:gd name="T46" fmla="*/ 163 w 432"/>
              <a:gd name="T47" fmla="*/ 351 h 414"/>
              <a:gd name="T48" fmla="*/ 202 w 432"/>
              <a:gd name="T49" fmla="*/ 319 h 414"/>
              <a:gd name="T50" fmla="*/ 150 w 432"/>
              <a:gd name="T51" fmla="*/ 268 h 414"/>
              <a:gd name="T52" fmla="*/ 99 w 432"/>
              <a:gd name="T53" fmla="*/ 259 h 414"/>
              <a:gd name="T54" fmla="*/ 8 w 432"/>
              <a:gd name="T55" fmla="*/ 172 h 414"/>
              <a:gd name="T56" fmla="*/ 2 w 432"/>
              <a:gd name="T57" fmla="*/ 86 h 414"/>
              <a:gd name="T58" fmla="*/ 100 w 432"/>
              <a:gd name="T59" fmla="*/ 83 h 414"/>
              <a:gd name="T60" fmla="*/ 177 w 432"/>
              <a:gd name="T61" fmla="*/ 6 h 414"/>
              <a:gd name="T62" fmla="*/ 341 w 432"/>
              <a:gd name="T63" fmla="*/ 73 h 414"/>
              <a:gd name="T64" fmla="*/ 432 w 432"/>
              <a:gd name="T65" fmla="*/ 76 h 414"/>
              <a:gd name="T66" fmla="*/ 407 w 432"/>
              <a:gd name="T67" fmla="*/ 210 h 414"/>
              <a:gd name="T68" fmla="*/ 339 w 432"/>
              <a:gd name="T69" fmla="*/ 237 h 414"/>
              <a:gd name="T70" fmla="*/ 283 w 432"/>
              <a:gd name="T71" fmla="*/ 294 h 414"/>
              <a:gd name="T72" fmla="*/ 286 w 432"/>
              <a:gd name="T73" fmla="*/ 341 h 414"/>
              <a:gd name="T74" fmla="*/ 384 w 432"/>
              <a:gd name="T75" fmla="*/ 414 h 414"/>
              <a:gd name="T76" fmla="*/ 94 w 432"/>
              <a:gd name="T77" fmla="*/ 358 h 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32" h="414">
                <a:moveTo>
                  <a:pt x="136" y="58"/>
                </a:moveTo>
                <a:cubicBezTo>
                  <a:pt x="136" y="58"/>
                  <a:pt x="136" y="60"/>
                  <a:pt x="137" y="62"/>
                </a:cubicBezTo>
                <a:cubicBezTo>
                  <a:pt x="138" y="61"/>
                  <a:pt x="141" y="60"/>
                  <a:pt x="142" y="58"/>
                </a:cubicBezTo>
                <a:cubicBezTo>
                  <a:pt x="146" y="52"/>
                  <a:pt x="150" y="47"/>
                  <a:pt x="153" y="41"/>
                </a:cubicBezTo>
                <a:cubicBezTo>
                  <a:pt x="154" y="40"/>
                  <a:pt x="153" y="39"/>
                  <a:pt x="153" y="37"/>
                </a:cubicBezTo>
                <a:cubicBezTo>
                  <a:pt x="153" y="37"/>
                  <a:pt x="151" y="37"/>
                  <a:pt x="151" y="37"/>
                </a:cubicBezTo>
                <a:cubicBezTo>
                  <a:pt x="139" y="40"/>
                  <a:pt x="136" y="44"/>
                  <a:pt x="136" y="58"/>
                </a:cubicBezTo>
                <a:moveTo>
                  <a:pt x="157" y="143"/>
                </a:moveTo>
                <a:cubicBezTo>
                  <a:pt x="158" y="145"/>
                  <a:pt x="159" y="148"/>
                  <a:pt x="160" y="150"/>
                </a:cubicBezTo>
                <a:cubicBezTo>
                  <a:pt x="162" y="149"/>
                  <a:pt x="165" y="148"/>
                  <a:pt x="165" y="146"/>
                </a:cubicBezTo>
                <a:cubicBezTo>
                  <a:pt x="176" y="122"/>
                  <a:pt x="193" y="101"/>
                  <a:pt x="208" y="79"/>
                </a:cubicBezTo>
                <a:cubicBezTo>
                  <a:pt x="209" y="77"/>
                  <a:pt x="211" y="76"/>
                  <a:pt x="211" y="74"/>
                </a:cubicBezTo>
                <a:cubicBezTo>
                  <a:pt x="211" y="73"/>
                  <a:pt x="210" y="71"/>
                  <a:pt x="210" y="69"/>
                </a:cubicBezTo>
                <a:cubicBezTo>
                  <a:pt x="208" y="69"/>
                  <a:pt x="207" y="70"/>
                  <a:pt x="205" y="70"/>
                </a:cubicBezTo>
                <a:cubicBezTo>
                  <a:pt x="204" y="71"/>
                  <a:pt x="203" y="73"/>
                  <a:pt x="202" y="74"/>
                </a:cubicBezTo>
                <a:cubicBezTo>
                  <a:pt x="189" y="92"/>
                  <a:pt x="176" y="110"/>
                  <a:pt x="163" y="128"/>
                </a:cubicBezTo>
                <a:cubicBezTo>
                  <a:pt x="160" y="132"/>
                  <a:pt x="159" y="137"/>
                  <a:pt x="157" y="143"/>
                </a:cubicBezTo>
                <a:moveTo>
                  <a:pt x="308" y="123"/>
                </a:moveTo>
                <a:cubicBezTo>
                  <a:pt x="308" y="121"/>
                  <a:pt x="306" y="120"/>
                  <a:pt x="306" y="118"/>
                </a:cubicBezTo>
                <a:cubicBezTo>
                  <a:pt x="305" y="119"/>
                  <a:pt x="304" y="120"/>
                  <a:pt x="303" y="121"/>
                </a:cubicBezTo>
                <a:cubicBezTo>
                  <a:pt x="298" y="128"/>
                  <a:pt x="292" y="135"/>
                  <a:pt x="287" y="142"/>
                </a:cubicBezTo>
                <a:cubicBezTo>
                  <a:pt x="277" y="156"/>
                  <a:pt x="267" y="171"/>
                  <a:pt x="258" y="185"/>
                </a:cubicBezTo>
                <a:cubicBezTo>
                  <a:pt x="257" y="186"/>
                  <a:pt x="257" y="188"/>
                  <a:pt x="257" y="189"/>
                </a:cubicBezTo>
                <a:cubicBezTo>
                  <a:pt x="258" y="188"/>
                  <a:pt x="260" y="188"/>
                  <a:pt x="261" y="187"/>
                </a:cubicBezTo>
                <a:cubicBezTo>
                  <a:pt x="273" y="177"/>
                  <a:pt x="284" y="166"/>
                  <a:pt x="296" y="155"/>
                </a:cubicBezTo>
                <a:cubicBezTo>
                  <a:pt x="298" y="153"/>
                  <a:pt x="308" y="129"/>
                  <a:pt x="308" y="123"/>
                </a:cubicBezTo>
                <a:moveTo>
                  <a:pt x="394" y="132"/>
                </a:moveTo>
                <a:cubicBezTo>
                  <a:pt x="393" y="128"/>
                  <a:pt x="394" y="125"/>
                  <a:pt x="393" y="121"/>
                </a:cubicBezTo>
                <a:cubicBezTo>
                  <a:pt x="392" y="116"/>
                  <a:pt x="389" y="113"/>
                  <a:pt x="384" y="114"/>
                </a:cubicBezTo>
                <a:cubicBezTo>
                  <a:pt x="371" y="117"/>
                  <a:pt x="357" y="116"/>
                  <a:pt x="345" y="123"/>
                </a:cubicBezTo>
                <a:cubicBezTo>
                  <a:pt x="341" y="126"/>
                  <a:pt x="340" y="128"/>
                  <a:pt x="340" y="132"/>
                </a:cubicBezTo>
                <a:cubicBezTo>
                  <a:pt x="340" y="155"/>
                  <a:pt x="339" y="179"/>
                  <a:pt x="339" y="203"/>
                </a:cubicBezTo>
                <a:cubicBezTo>
                  <a:pt x="339" y="207"/>
                  <a:pt x="340" y="209"/>
                  <a:pt x="345" y="207"/>
                </a:cubicBezTo>
                <a:cubicBezTo>
                  <a:pt x="352" y="204"/>
                  <a:pt x="361" y="203"/>
                  <a:pt x="367" y="198"/>
                </a:cubicBezTo>
                <a:cubicBezTo>
                  <a:pt x="374" y="192"/>
                  <a:pt x="383" y="184"/>
                  <a:pt x="386" y="174"/>
                </a:cubicBezTo>
                <a:cubicBezTo>
                  <a:pt x="391" y="161"/>
                  <a:pt x="391" y="146"/>
                  <a:pt x="394" y="132"/>
                </a:cubicBezTo>
                <a:moveTo>
                  <a:pt x="97" y="217"/>
                </a:moveTo>
                <a:cubicBezTo>
                  <a:pt x="116" y="217"/>
                  <a:pt x="116" y="217"/>
                  <a:pt x="112" y="204"/>
                </a:cubicBezTo>
                <a:cubicBezTo>
                  <a:pt x="111" y="202"/>
                  <a:pt x="111" y="199"/>
                  <a:pt x="110" y="197"/>
                </a:cubicBezTo>
                <a:cubicBezTo>
                  <a:pt x="106" y="178"/>
                  <a:pt x="102" y="159"/>
                  <a:pt x="99" y="140"/>
                </a:cubicBezTo>
                <a:cubicBezTo>
                  <a:pt x="98" y="128"/>
                  <a:pt x="99" y="127"/>
                  <a:pt x="87" y="126"/>
                </a:cubicBezTo>
                <a:cubicBezTo>
                  <a:pt x="72" y="124"/>
                  <a:pt x="57" y="122"/>
                  <a:pt x="42" y="121"/>
                </a:cubicBezTo>
                <a:cubicBezTo>
                  <a:pt x="41" y="121"/>
                  <a:pt x="39" y="122"/>
                  <a:pt x="39" y="123"/>
                </a:cubicBezTo>
                <a:cubicBezTo>
                  <a:pt x="38" y="126"/>
                  <a:pt x="38" y="128"/>
                  <a:pt x="38" y="131"/>
                </a:cubicBezTo>
                <a:cubicBezTo>
                  <a:pt x="39" y="151"/>
                  <a:pt x="46" y="170"/>
                  <a:pt x="55" y="187"/>
                </a:cubicBezTo>
                <a:cubicBezTo>
                  <a:pt x="65" y="206"/>
                  <a:pt x="82" y="215"/>
                  <a:pt x="97" y="217"/>
                </a:cubicBezTo>
                <a:moveTo>
                  <a:pt x="94" y="358"/>
                </a:moveTo>
                <a:cubicBezTo>
                  <a:pt x="108" y="356"/>
                  <a:pt x="149" y="353"/>
                  <a:pt x="163" y="351"/>
                </a:cubicBezTo>
                <a:cubicBezTo>
                  <a:pt x="179" y="348"/>
                  <a:pt x="192" y="342"/>
                  <a:pt x="201" y="327"/>
                </a:cubicBezTo>
                <a:cubicBezTo>
                  <a:pt x="202" y="325"/>
                  <a:pt x="203" y="321"/>
                  <a:pt x="202" y="319"/>
                </a:cubicBezTo>
                <a:cubicBezTo>
                  <a:pt x="200" y="314"/>
                  <a:pt x="197" y="309"/>
                  <a:pt x="194" y="306"/>
                </a:cubicBezTo>
                <a:cubicBezTo>
                  <a:pt x="179" y="293"/>
                  <a:pt x="165" y="280"/>
                  <a:pt x="150" y="268"/>
                </a:cubicBezTo>
                <a:cubicBezTo>
                  <a:pt x="147" y="265"/>
                  <a:pt x="141" y="264"/>
                  <a:pt x="137" y="264"/>
                </a:cubicBezTo>
                <a:cubicBezTo>
                  <a:pt x="124" y="265"/>
                  <a:pt x="112" y="262"/>
                  <a:pt x="99" y="259"/>
                </a:cubicBezTo>
                <a:cubicBezTo>
                  <a:pt x="77" y="252"/>
                  <a:pt x="57" y="243"/>
                  <a:pt x="40" y="227"/>
                </a:cubicBezTo>
                <a:cubicBezTo>
                  <a:pt x="23" y="212"/>
                  <a:pt x="12" y="194"/>
                  <a:pt x="8" y="172"/>
                </a:cubicBezTo>
                <a:cubicBezTo>
                  <a:pt x="5" y="156"/>
                  <a:pt x="3" y="140"/>
                  <a:pt x="1" y="123"/>
                </a:cubicBezTo>
                <a:cubicBezTo>
                  <a:pt x="0" y="111"/>
                  <a:pt x="1" y="98"/>
                  <a:pt x="2" y="86"/>
                </a:cubicBezTo>
                <a:cubicBezTo>
                  <a:pt x="3" y="78"/>
                  <a:pt x="77" y="93"/>
                  <a:pt x="91" y="92"/>
                </a:cubicBezTo>
                <a:cubicBezTo>
                  <a:pt x="97" y="91"/>
                  <a:pt x="99" y="88"/>
                  <a:pt x="100" y="83"/>
                </a:cubicBezTo>
                <a:cubicBezTo>
                  <a:pt x="103" y="66"/>
                  <a:pt x="97" y="8"/>
                  <a:pt x="103" y="8"/>
                </a:cubicBezTo>
                <a:cubicBezTo>
                  <a:pt x="122" y="7"/>
                  <a:pt x="159" y="6"/>
                  <a:pt x="177" y="6"/>
                </a:cubicBezTo>
                <a:cubicBezTo>
                  <a:pt x="206" y="5"/>
                  <a:pt x="309" y="1"/>
                  <a:pt x="338" y="0"/>
                </a:cubicBezTo>
                <a:cubicBezTo>
                  <a:pt x="353" y="0"/>
                  <a:pt x="340" y="57"/>
                  <a:pt x="341" y="73"/>
                </a:cubicBezTo>
                <a:cubicBezTo>
                  <a:pt x="342" y="81"/>
                  <a:pt x="344" y="83"/>
                  <a:pt x="351" y="81"/>
                </a:cubicBezTo>
                <a:cubicBezTo>
                  <a:pt x="373" y="73"/>
                  <a:pt x="432" y="65"/>
                  <a:pt x="432" y="76"/>
                </a:cubicBezTo>
                <a:cubicBezTo>
                  <a:pt x="432" y="101"/>
                  <a:pt x="425" y="146"/>
                  <a:pt x="419" y="170"/>
                </a:cubicBezTo>
                <a:cubicBezTo>
                  <a:pt x="415" y="184"/>
                  <a:pt x="411" y="197"/>
                  <a:pt x="407" y="210"/>
                </a:cubicBezTo>
                <a:cubicBezTo>
                  <a:pt x="403" y="220"/>
                  <a:pt x="396" y="225"/>
                  <a:pt x="387" y="227"/>
                </a:cubicBezTo>
                <a:cubicBezTo>
                  <a:pt x="371" y="230"/>
                  <a:pt x="355" y="233"/>
                  <a:pt x="339" y="237"/>
                </a:cubicBezTo>
                <a:cubicBezTo>
                  <a:pt x="335" y="238"/>
                  <a:pt x="331" y="239"/>
                  <a:pt x="328" y="242"/>
                </a:cubicBezTo>
                <a:cubicBezTo>
                  <a:pt x="313" y="259"/>
                  <a:pt x="298" y="277"/>
                  <a:pt x="283" y="294"/>
                </a:cubicBezTo>
                <a:cubicBezTo>
                  <a:pt x="278" y="300"/>
                  <a:pt x="275" y="307"/>
                  <a:pt x="273" y="314"/>
                </a:cubicBezTo>
                <a:cubicBezTo>
                  <a:pt x="271" y="321"/>
                  <a:pt x="276" y="337"/>
                  <a:pt x="286" y="341"/>
                </a:cubicBezTo>
                <a:cubicBezTo>
                  <a:pt x="297" y="345"/>
                  <a:pt x="351" y="350"/>
                  <a:pt x="360" y="354"/>
                </a:cubicBezTo>
                <a:cubicBezTo>
                  <a:pt x="415" y="374"/>
                  <a:pt x="384" y="414"/>
                  <a:pt x="384" y="414"/>
                </a:cubicBezTo>
                <a:cubicBezTo>
                  <a:pt x="76" y="413"/>
                  <a:pt x="76" y="413"/>
                  <a:pt x="76" y="413"/>
                </a:cubicBezTo>
                <a:cubicBezTo>
                  <a:pt x="76" y="413"/>
                  <a:pt x="58" y="369"/>
                  <a:pt x="94" y="358"/>
                </a:cubicBezTo>
              </a:path>
            </a:pathLst>
          </a:custGeom>
          <a:solidFill>
            <a:srgbClr val="EC660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de-DE" sz="2400"/>
          </a:p>
        </p:txBody>
      </p:sp>
      <p:sp>
        <p:nvSpPr>
          <p:cNvPr id="5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1040534" y="6427471"/>
            <a:ext cx="783164" cy="269663"/>
          </a:xfrm>
        </p:spPr>
        <p:txBody>
          <a:bodyPr/>
          <a:lstStyle/>
          <a:p>
            <a:r>
              <a:rPr lang="de-DE" dirty="0" smtClean="0"/>
              <a:t>Seite </a:t>
            </a:r>
            <a:fld id="{FE7786F9-2BF4-42E8-80C5-112D8F0FAC7E}" type="slidenum">
              <a:rPr lang="de-DE" smtClean="0"/>
              <a:pPr/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088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Zeitstrahl beispielhaft, in drei Längen</a:t>
            </a:r>
          </a:p>
        </p:txBody>
      </p:sp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147233" y="4938184"/>
            <a:ext cx="8646584" cy="260349"/>
          </a:xfrm>
          <a:custGeom>
            <a:avLst/>
            <a:gdLst>
              <a:gd name="T0" fmla="*/ 9963 w 10075"/>
              <a:gd name="T1" fmla="*/ 198 h 300"/>
              <a:gd name="T2" fmla="*/ 9973 w 10075"/>
              <a:gd name="T3" fmla="*/ 173 h 300"/>
              <a:gd name="T4" fmla="*/ 9937 w 10075"/>
              <a:gd name="T5" fmla="*/ 202 h 300"/>
              <a:gd name="T6" fmla="*/ 9907 w 10075"/>
              <a:gd name="T7" fmla="*/ 145 h 300"/>
              <a:gd name="T8" fmla="*/ 9907 w 10075"/>
              <a:gd name="T9" fmla="*/ 134 h 300"/>
              <a:gd name="T10" fmla="*/ 9935 w 10075"/>
              <a:gd name="T11" fmla="*/ 151 h 300"/>
              <a:gd name="T12" fmla="*/ 9948 w 10075"/>
              <a:gd name="T13" fmla="*/ 200 h 300"/>
              <a:gd name="T14" fmla="*/ 9890 w 10075"/>
              <a:gd name="T15" fmla="*/ 214 h 300"/>
              <a:gd name="T16" fmla="*/ 9862 w 10075"/>
              <a:gd name="T17" fmla="*/ 184 h 300"/>
              <a:gd name="T18" fmla="*/ 9860 w 10075"/>
              <a:gd name="T19" fmla="*/ 168 h 300"/>
              <a:gd name="T20" fmla="*/ 9857 w 10075"/>
              <a:gd name="T21" fmla="*/ 103 h 300"/>
              <a:gd name="T22" fmla="*/ 9863 w 10075"/>
              <a:gd name="T23" fmla="*/ 102 h 300"/>
              <a:gd name="T24" fmla="*/ 9892 w 10075"/>
              <a:gd name="T25" fmla="*/ 147 h 300"/>
              <a:gd name="T26" fmla="*/ 9839 w 10075"/>
              <a:gd name="T27" fmla="*/ 230 h 300"/>
              <a:gd name="T28" fmla="*/ 9830 w 10075"/>
              <a:gd name="T29" fmla="*/ 127 h 300"/>
              <a:gd name="T30" fmla="*/ 9823 w 10075"/>
              <a:gd name="T31" fmla="*/ 98 h 300"/>
              <a:gd name="T32" fmla="*/ 9839 w 10075"/>
              <a:gd name="T33" fmla="*/ 90 h 300"/>
              <a:gd name="T34" fmla="*/ 9842 w 10075"/>
              <a:gd name="T35" fmla="*/ 119 h 300"/>
              <a:gd name="T36" fmla="*/ 9845 w 10075"/>
              <a:gd name="T37" fmla="*/ 156 h 300"/>
              <a:gd name="T38" fmla="*/ 9853 w 10075"/>
              <a:gd name="T39" fmla="*/ 219 h 300"/>
              <a:gd name="T40" fmla="*/ 9822 w 10075"/>
              <a:gd name="T41" fmla="*/ 235 h 300"/>
              <a:gd name="T42" fmla="*/ 9799 w 10075"/>
              <a:gd name="T43" fmla="*/ 206 h 300"/>
              <a:gd name="T44" fmla="*/ 9793 w 10075"/>
              <a:gd name="T45" fmla="*/ 163 h 300"/>
              <a:gd name="T46" fmla="*/ 9793 w 10075"/>
              <a:gd name="T47" fmla="*/ 129 h 300"/>
              <a:gd name="T48" fmla="*/ 9791 w 10075"/>
              <a:gd name="T49" fmla="*/ 98 h 300"/>
              <a:gd name="T50" fmla="*/ 9800 w 10075"/>
              <a:gd name="T51" fmla="*/ 69 h 300"/>
              <a:gd name="T52" fmla="*/ 9806 w 10075"/>
              <a:gd name="T53" fmla="*/ 92 h 300"/>
              <a:gd name="T54" fmla="*/ 9814 w 10075"/>
              <a:gd name="T55" fmla="*/ 133 h 300"/>
              <a:gd name="T56" fmla="*/ 9817 w 10075"/>
              <a:gd name="T57" fmla="*/ 183 h 300"/>
              <a:gd name="T58" fmla="*/ 9822 w 10075"/>
              <a:gd name="T59" fmla="*/ 235 h 300"/>
              <a:gd name="T60" fmla="*/ 10056 w 10075"/>
              <a:gd name="T61" fmla="*/ 190 h 300"/>
              <a:gd name="T62" fmla="*/ 10050 w 10075"/>
              <a:gd name="T63" fmla="*/ 182 h 300"/>
              <a:gd name="T64" fmla="*/ 10016 w 10075"/>
              <a:gd name="T65" fmla="*/ 160 h 300"/>
              <a:gd name="T66" fmla="*/ 10004 w 10075"/>
              <a:gd name="T67" fmla="*/ 152 h 300"/>
              <a:gd name="T68" fmla="*/ 9974 w 10075"/>
              <a:gd name="T69" fmla="*/ 133 h 300"/>
              <a:gd name="T70" fmla="*/ 9919 w 10075"/>
              <a:gd name="T71" fmla="*/ 94 h 300"/>
              <a:gd name="T72" fmla="*/ 9854 w 10075"/>
              <a:gd name="T73" fmla="*/ 55 h 300"/>
              <a:gd name="T74" fmla="*/ 9830 w 10075"/>
              <a:gd name="T75" fmla="*/ 42 h 300"/>
              <a:gd name="T76" fmla="*/ 9776 w 10075"/>
              <a:gd name="T77" fmla="*/ 11 h 300"/>
              <a:gd name="T78" fmla="*/ 9744 w 10075"/>
              <a:gd name="T79" fmla="*/ 40 h 300"/>
              <a:gd name="T80" fmla="*/ 9749 w 10075"/>
              <a:gd name="T81" fmla="*/ 109 h 300"/>
              <a:gd name="T82" fmla="*/ 8467 w 10075"/>
              <a:gd name="T83" fmla="*/ 111 h 300"/>
              <a:gd name="T84" fmla="*/ 5360 w 10075"/>
              <a:gd name="T85" fmla="*/ 130 h 300"/>
              <a:gd name="T86" fmla="*/ 1 w 10075"/>
              <a:gd name="T87" fmla="*/ 157 h 300"/>
              <a:gd name="T88" fmla="*/ 4822 w 10075"/>
              <a:gd name="T89" fmla="*/ 175 h 300"/>
              <a:gd name="T90" fmla="*/ 7848 w 10075"/>
              <a:gd name="T91" fmla="*/ 164 h 300"/>
              <a:gd name="T92" fmla="*/ 9751 w 10075"/>
              <a:gd name="T93" fmla="*/ 176 h 300"/>
              <a:gd name="T94" fmla="*/ 9762 w 10075"/>
              <a:gd name="T95" fmla="*/ 264 h 300"/>
              <a:gd name="T96" fmla="*/ 9813 w 10075"/>
              <a:gd name="T97" fmla="*/ 284 h 300"/>
              <a:gd name="T98" fmla="*/ 9868 w 10075"/>
              <a:gd name="T99" fmla="*/ 268 h 300"/>
              <a:gd name="T100" fmla="*/ 9955 w 10075"/>
              <a:gd name="T101" fmla="*/ 244 h 300"/>
              <a:gd name="T102" fmla="*/ 9978 w 10075"/>
              <a:gd name="T103" fmla="*/ 239 h 300"/>
              <a:gd name="T104" fmla="*/ 10012 w 10075"/>
              <a:gd name="T105" fmla="*/ 233 h 300"/>
              <a:gd name="T106" fmla="*/ 10031 w 10075"/>
              <a:gd name="T107" fmla="*/ 230 h 300"/>
              <a:gd name="T108" fmla="*/ 10059 w 10075"/>
              <a:gd name="T109" fmla="*/ 228 h 300"/>
              <a:gd name="T110" fmla="*/ 10070 w 10075"/>
              <a:gd name="T111" fmla="*/ 218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075" h="300">
                <a:moveTo>
                  <a:pt x="9986" y="187"/>
                </a:moveTo>
                <a:cubicBezTo>
                  <a:pt x="9988" y="192"/>
                  <a:pt x="9976" y="194"/>
                  <a:pt x="9969" y="197"/>
                </a:cubicBezTo>
                <a:cubicBezTo>
                  <a:pt x="9968" y="198"/>
                  <a:pt x="9965" y="198"/>
                  <a:pt x="9963" y="198"/>
                </a:cubicBezTo>
                <a:cubicBezTo>
                  <a:pt x="9962" y="197"/>
                  <a:pt x="9962" y="196"/>
                  <a:pt x="9962" y="195"/>
                </a:cubicBezTo>
                <a:cubicBezTo>
                  <a:pt x="9961" y="186"/>
                  <a:pt x="9960" y="175"/>
                  <a:pt x="9957" y="166"/>
                </a:cubicBezTo>
                <a:cubicBezTo>
                  <a:pt x="9963" y="170"/>
                  <a:pt x="9967" y="173"/>
                  <a:pt x="9973" y="173"/>
                </a:cubicBezTo>
                <a:cubicBezTo>
                  <a:pt x="9978" y="181"/>
                  <a:pt x="9984" y="179"/>
                  <a:pt x="9989" y="188"/>
                </a:cubicBezTo>
                <a:lnTo>
                  <a:pt x="9986" y="187"/>
                </a:lnTo>
                <a:close/>
                <a:moveTo>
                  <a:pt x="9937" y="202"/>
                </a:moveTo>
                <a:cubicBezTo>
                  <a:pt x="9928" y="204"/>
                  <a:pt x="9920" y="209"/>
                  <a:pt x="9912" y="211"/>
                </a:cubicBezTo>
                <a:cubicBezTo>
                  <a:pt x="9911" y="197"/>
                  <a:pt x="9911" y="180"/>
                  <a:pt x="9909" y="161"/>
                </a:cubicBezTo>
                <a:cubicBezTo>
                  <a:pt x="9907" y="145"/>
                  <a:pt x="9907" y="145"/>
                  <a:pt x="9907" y="145"/>
                </a:cubicBezTo>
                <a:cubicBezTo>
                  <a:pt x="9907" y="142"/>
                  <a:pt x="9908" y="140"/>
                  <a:pt x="9907" y="137"/>
                </a:cubicBezTo>
                <a:cubicBezTo>
                  <a:pt x="9906" y="133"/>
                  <a:pt x="9906" y="133"/>
                  <a:pt x="9906" y="133"/>
                </a:cubicBezTo>
                <a:cubicBezTo>
                  <a:pt x="9907" y="134"/>
                  <a:pt x="9907" y="134"/>
                  <a:pt x="9907" y="134"/>
                </a:cubicBezTo>
                <a:cubicBezTo>
                  <a:pt x="9914" y="137"/>
                  <a:pt x="9920" y="142"/>
                  <a:pt x="9926" y="145"/>
                </a:cubicBezTo>
                <a:cubicBezTo>
                  <a:pt x="9927" y="146"/>
                  <a:pt x="9927" y="146"/>
                  <a:pt x="9928" y="147"/>
                </a:cubicBezTo>
                <a:cubicBezTo>
                  <a:pt x="9935" y="151"/>
                  <a:pt x="9935" y="151"/>
                  <a:pt x="9935" y="151"/>
                </a:cubicBezTo>
                <a:cubicBezTo>
                  <a:pt x="9936" y="152"/>
                  <a:pt x="9938" y="154"/>
                  <a:pt x="9939" y="154"/>
                </a:cubicBezTo>
                <a:cubicBezTo>
                  <a:pt x="9943" y="168"/>
                  <a:pt x="9949" y="182"/>
                  <a:pt x="9946" y="194"/>
                </a:cubicBezTo>
                <a:cubicBezTo>
                  <a:pt x="9948" y="197"/>
                  <a:pt x="9947" y="198"/>
                  <a:pt x="9948" y="200"/>
                </a:cubicBezTo>
                <a:cubicBezTo>
                  <a:pt x="9944" y="200"/>
                  <a:pt x="9940" y="201"/>
                  <a:pt x="9937" y="202"/>
                </a:cubicBezTo>
                <a:moveTo>
                  <a:pt x="9898" y="212"/>
                </a:moveTo>
                <a:cubicBezTo>
                  <a:pt x="9890" y="214"/>
                  <a:pt x="9890" y="214"/>
                  <a:pt x="9890" y="214"/>
                </a:cubicBezTo>
                <a:cubicBezTo>
                  <a:pt x="9868" y="221"/>
                  <a:pt x="9868" y="221"/>
                  <a:pt x="9868" y="221"/>
                </a:cubicBezTo>
                <a:cubicBezTo>
                  <a:pt x="9863" y="202"/>
                  <a:pt x="9863" y="202"/>
                  <a:pt x="9863" y="202"/>
                </a:cubicBezTo>
                <a:cubicBezTo>
                  <a:pt x="9865" y="198"/>
                  <a:pt x="9864" y="189"/>
                  <a:pt x="9862" y="184"/>
                </a:cubicBezTo>
                <a:cubicBezTo>
                  <a:pt x="9862" y="184"/>
                  <a:pt x="9862" y="182"/>
                  <a:pt x="9863" y="182"/>
                </a:cubicBezTo>
                <a:cubicBezTo>
                  <a:pt x="9861" y="175"/>
                  <a:pt x="9861" y="175"/>
                  <a:pt x="9861" y="175"/>
                </a:cubicBezTo>
                <a:cubicBezTo>
                  <a:pt x="9860" y="173"/>
                  <a:pt x="9863" y="170"/>
                  <a:pt x="9860" y="168"/>
                </a:cubicBezTo>
                <a:cubicBezTo>
                  <a:pt x="9862" y="161"/>
                  <a:pt x="9861" y="153"/>
                  <a:pt x="9861" y="145"/>
                </a:cubicBezTo>
                <a:cubicBezTo>
                  <a:pt x="9858" y="109"/>
                  <a:pt x="9858" y="109"/>
                  <a:pt x="9858" y="109"/>
                </a:cubicBezTo>
                <a:cubicBezTo>
                  <a:pt x="9857" y="103"/>
                  <a:pt x="9857" y="103"/>
                  <a:pt x="9857" y="103"/>
                </a:cubicBezTo>
                <a:cubicBezTo>
                  <a:pt x="9857" y="102"/>
                  <a:pt x="9859" y="102"/>
                  <a:pt x="9859" y="101"/>
                </a:cubicBezTo>
                <a:cubicBezTo>
                  <a:pt x="9858" y="100"/>
                  <a:pt x="9858" y="100"/>
                  <a:pt x="9858" y="100"/>
                </a:cubicBezTo>
                <a:cubicBezTo>
                  <a:pt x="9863" y="102"/>
                  <a:pt x="9863" y="102"/>
                  <a:pt x="9863" y="102"/>
                </a:cubicBezTo>
                <a:cubicBezTo>
                  <a:pt x="9876" y="111"/>
                  <a:pt x="9876" y="111"/>
                  <a:pt x="9876" y="111"/>
                </a:cubicBezTo>
                <a:cubicBezTo>
                  <a:pt x="9880" y="115"/>
                  <a:pt x="9884" y="118"/>
                  <a:pt x="9889" y="121"/>
                </a:cubicBezTo>
                <a:cubicBezTo>
                  <a:pt x="9890" y="130"/>
                  <a:pt x="9892" y="140"/>
                  <a:pt x="9892" y="147"/>
                </a:cubicBezTo>
                <a:cubicBezTo>
                  <a:pt x="9897" y="167"/>
                  <a:pt x="9892" y="183"/>
                  <a:pt x="9899" y="202"/>
                </a:cubicBezTo>
                <a:lnTo>
                  <a:pt x="9898" y="212"/>
                </a:lnTo>
                <a:close/>
                <a:moveTo>
                  <a:pt x="9839" y="230"/>
                </a:moveTo>
                <a:cubicBezTo>
                  <a:pt x="9835" y="224"/>
                  <a:pt x="9832" y="216"/>
                  <a:pt x="9831" y="210"/>
                </a:cubicBezTo>
                <a:cubicBezTo>
                  <a:pt x="9831" y="164"/>
                  <a:pt x="9831" y="164"/>
                  <a:pt x="9831" y="164"/>
                </a:cubicBezTo>
                <a:cubicBezTo>
                  <a:pt x="9830" y="127"/>
                  <a:pt x="9830" y="127"/>
                  <a:pt x="9830" y="127"/>
                </a:cubicBezTo>
                <a:cubicBezTo>
                  <a:pt x="9827" y="113"/>
                  <a:pt x="9827" y="113"/>
                  <a:pt x="9827" y="113"/>
                </a:cubicBezTo>
                <a:cubicBezTo>
                  <a:pt x="9826" y="112"/>
                  <a:pt x="9826" y="109"/>
                  <a:pt x="9826" y="108"/>
                </a:cubicBezTo>
                <a:cubicBezTo>
                  <a:pt x="9823" y="98"/>
                  <a:pt x="9823" y="98"/>
                  <a:pt x="9823" y="98"/>
                </a:cubicBezTo>
                <a:cubicBezTo>
                  <a:pt x="9820" y="92"/>
                  <a:pt x="9820" y="86"/>
                  <a:pt x="9818" y="79"/>
                </a:cubicBezTo>
                <a:cubicBezTo>
                  <a:pt x="9819" y="78"/>
                  <a:pt x="9821" y="79"/>
                  <a:pt x="9821" y="78"/>
                </a:cubicBezTo>
                <a:cubicBezTo>
                  <a:pt x="9827" y="85"/>
                  <a:pt x="9834" y="86"/>
                  <a:pt x="9839" y="90"/>
                </a:cubicBezTo>
                <a:cubicBezTo>
                  <a:pt x="9840" y="91"/>
                  <a:pt x="9840" y="91"/>
                  <a:pt x="9840" y="91"/>
                </a:cubicBezTo>
                <a:cubicBezTo>
                  <a:pt x="9841" y="111"/>
                  <a:pt x="9841" y="111"/>
                  <a:pt x="9841" y="111"/>
                </a:cubicBezTo>
                <a:cubicBezTo>
                  <a:pt x="9841" y="114"/>
                  <a:pt x="9841" y="116"/>
                  <a:pt x="9842" y="119"/>
                </a:cubicBezTo>
                <a:cubicBezTo>
                  <a:pt x="9843" y="128"/>
                  <a:pt x="9843" y="128"/>
                  <a:pt x="9843" y="128"/>
                </a:cubicBezTo>
                <a:cubicBezTo>
                  <a:pt x="9843" y="141"/>
                  <a:pt x="9843" y="141"/>
                  <a:pt x="9843" y="141"/>
                </a:cubicBezTo>
                <a:cubicBezTo>
                  <a:pt x="9845" y="156"/>
                  <a:pt x="9845" y="156"/>
                  <a:pt x="9845" y="156"/>
                </a:cubicBezTo>
                <a:cubicBezTo>
                  <a:pt x="9844" y="157"/>
                  <a:pt x="9844" y="157"/>
                  <a:pt x="9844" y="157"/>
                </a:cubicBezTo>
                <a:cubicBezTo>
                  <a:pt x="9843" y="157"/>
                  <a:pt x="9845" y="159"/>
                  <a:pt x="9845" y="159"/>
                </a:cubicBezTo>
                <a:cubicBezTo>
                  <a:pt x="9847" y="179"/>
                  <a:pt x="9848" y="199"/>
                  <a:pt x="9853" y="219"/>
                </a:cubicBezTo>
                <a:cubicBezTo>
                  <a:pt x="9854" y="225"/>
                  <a:pt x="9854" y="225"/>
                  <a:pt x="9854" y="225"/>
                </a:cubicBezTo>
                <a:lnTo>
                  <a:pt x="9839" y="230"/>
                </a:lnTo>
                <a:close/>
                <a:moveTo>
                  <a:pt x="9822" y="235"/>
                </a:moveTo>
                <a:cubicBezTo>
                  <a:pt x="9806" y="237"/>
                  <a:pt x="9806" y="237"/>
                  <a:pt x="9806" y="237"/>
                </a:cubicBezTo>
                <a:cubicBezTo>
                  <a:pt x="9803" y="233"/>
                  <a:pt x="9804" y="230"/>
                  <a:pt x="9803" y="225"/>
                </a:cubicBezTo>
                <a:cubicBezTo>
                  <a:pt x="9801" y="217"/>
                  <a:pt x="9800" y="212"/>
                  <a:pt x="9799" y="206"/>
                </a:cubicBezTo>
                <a:cubicBezTo>
                  <a:pt x="9799" y="205"/>
                  <a:pt x="9800" y="204"/>
                  <a:pt x="9799" y="203"/>
                </a:cubicBezTo>
                <a:cubicBezTo>
                  <a:pt x="9799" y="199"/>
                  <a:pt x="9797" y="195"/>
                  <a:pt x="9797" y="190"/>
                </a:cubicBezTo>
                <a:cubicBezTo>
                  <a:pt x="9795" y="182"/>
                  <a:pt x="9794" y="172"/>
                  <a:pt x="9793" y="163"/>
                </a:cubicBezTo>
                <a:cubicBezTo>
                  <a:pt x="9793" y="160"/>
                  <a:pt x="9793" y="157"/>
                  <a:pt x="9792" y="155"/>
                </a:cubicBezTo>
                <a:cubicBezTo>
                  <a:pt x="9792" y="152"/>
                  <a:pt x="9793" y="150"/>
                  <a:pt x="9793" y="147"/>
                </a:cubicBezTo>
                <a:cubicBezTo>
                  <a:pt x="9793" y="141"/>
                  <a:pt x="9792" y="135"/>
                  <a:pt x="9793" y="129"/>
                </a:cubicBezTo>
                <a:cubicBezTo>
                  <a:pt x="9793" y="128"/>
                  <a:pt x="9795" y="124"/>
                  <a:pt x="9794" y="121"/>
                </a:cubicBezTo>
                <a:cubicBezTo>
                  <a:pt x="9794" y="116"/>
                  <a:pt x="9792" y="113"/>
                  <a:pt x="9792" y="109"/>
                </a:cubicBezTo>
                <a:cubicBezTo>
                  <a:pt x="9791" y="98"/>
                  <a:pt x="9791" y="98"/>
                  <a:pt x="9791" y="98"/>
                </a:cubicBezTo>
                <a:cubicBezTo>
                  <a:pt x="9790" y="91"/>
                  <a:pt x="9789" y="84"/>
                  <a:pt x="9789" y="75"/>
                </a:cubicBezTo>
                <a:cubicBezTo>
                  <a:pt x="9790" y="72"/>
                  <a:pt x="9785" y="69"/>
                  <a:pt x="9787" y="66"/>
                </a:cubicBezTo>
                <a:cubicBezTo>
                  <a:pt x="9789" y="63"/>
                  <a:pt x="9795" y="68"/>
                  <a:pt x="9800" y="69"/>
                </a:cubicBezTo>
                <a:cubicBezTo>
                  <a:pt x="9801" y="71"/>
                  <a:pt x="9801" y="71"/>
                  <a:pt x="9801" y="71"/>
                </a:cubicBezTo>
                <a:cubicBezTo>
                  <a:pt x="9802" y="72"/>
                  <a:pt x="9802" y="72"/>
                  <a:pt x="9803" y="72"/>
                </a:cubicBezTo>
                <a:cubicBezTo>
                  <a:pt x="9803" y="78"/>
                  <a:pt x="9804" y="85"/>
                  <a:pt x="9806" y="92"/>
                </a:cubicBezTo>
                <a:cubicBezTo>
                  <a:pt x="9807" y="97"/>
                  <a:pt x="9809" y="107"/>
                  <a:pt x="9810" y="112"/>
                </a:cubicBezTo>
                <a:cubicBezTo>
                  <a:pt x="9812" y="119"/>
                  <a:pt x="9810" y="122"/>
                  <a:pt x="9812" y="127"/>
                </a:cubicBezTo>
                <a:cubicBezTo>
                  <a:pt x="9812" y="128"/>
                  <a:pt x="9814" y="130"/>
                  <a:pt x="9814" y="133"/>
                </a:cubicBezTo>
                <a:cubicBezTo>
                  <a:pt x="9814" y="141"/>
                  <a:pt x="9814" y="141"/>
                  <a:pt x="9814" y="141"/>
                </a:cubicBezTo>
                <a:cubicBezTo>
                  <a:pt x="9814" y="142"/>
                  <a:pt x="9814" y="143"/>
                  <a:pt x="9815" y="144"/>
                </a:cubicBezTo>
                <a:cubicBezTo>
                  <a:pt x="9815" y="158"/>
                  <a:pt x="9817" y="171"/>
                  <a:pt x="9817" y="183"/>
                </a:cubicBezTo>
                <a:cubicBezTo>
                  <a:pt x="9816" y="192"/>
                  <a:pt x="9817" y="199"/>
                  <a:pt x="9817" y="207"/>
                </a:cubicBezTo>
                <a:cubicBezTo>
                  <a:pt x="9818" y="214"/>
                  <a:pt x="9817" y="224"/>
                  <a:pt x="9821" y="233"/>
                </a:cubicBezTo>
                <a:cubicBezTo>
                  <a:pt x="9822" y="234"/>
                  <a:pt x="9822" y="235"/>
                  <a:pt x="9822" y="235"/>
                </a:cubicBezTo>
                <a:moveTo>
                  <a:pt x="10071" y="201"/>
                </a:moveTo>
                <a:cubicBezTo>
                  <a:pt x="10070" y="198"/>
                  <a:pt x="10070" y="197"/>
                  <a:pt x="10068" y="196"/>
                </a:cubicBezTo>
                <a:cubicBezTo>
                  <a:pt x="10065" y="193"/>
                  <a:pt x="10060" y="192"/>
                  <a:pt x="10056" y="190"/>
                </a:cubicBezTo>
                <a:cubicBezTo>
                  <a:pt x="10055" y="188"/>
                  <a:pt x="10053" y="184"/>
                  <a:pt x="10053" y="184"/>
                </a:cubicBezTo>
                <a:cubicBezTo>
                  <a:pt x="10053" y="183"/>
                  <a:pt x="10052" y="185"/>
                  <a:pt x="10051" y="184"/>
                </a:cubicBezTo>
                <a:cubicBezTo>
                  <a:pt x="10051" y="184"/>
                  <a:pt x="10051" y="182"/>
                  <a:pt x="10050" y="182"/>
                </a:cubicBezTo>
                <a:cubicBezTo>
                  <a:pt x="10048" y="183"/>
                  <a:pt x="10048" y="183"/>
                  <a:pt x="10048" y="183"/>
                </a:cubicBezTo>
                <a:cubicBezTo>
                  <a:pt x="10047" y="182"/>
                  <a:pt x="10046" y="180"/>
                  <a:pt x="10044" y="180"/>
                </a:cubicBezTo>
                <a:cubicBezTo>
                  <a:pt x="10035" y="174"/>
                  <a:pt x="10024" y="166"/>
                  <a:pt x="10016" y="160"/>
                </a:cubicBezTo>
                <a:cubicBezTo>
                  <a:pt x="10010" y="155"/>
                  <a:pt x="10010" y="155"/>
                  <a:pt x="10010" y="155"/>
                </a:cubicBezTo>
                <a:cubicBezTo>
                  <a:pt x="10009" y="154"/>
                  <a:pt x="10008" y="155"/>
                  <a:pt x="10007" y="154"/>
                </a:cubicBezTo>
                <a:cubicBezTo>
                  <a:pt x="10005" y="154"/>
                  <a:pt x="10005" y="152"/>
                  <a:pt x="10004" y="152"/>
                </a:cubicBezTo>
                <a:cubicBezTo>
                  <a:pt x="9998" y="147"/>
                  <a:pt x="9992" y="145"/>
                  <a:pt x="9986" y="141"/>
                </a:cubicBezTo>
                <a:cubicBezTo>
                  <a:pt x="9984" y="138"/>
                  <a:pt x="9984" y="138"/>
                  <a:pt x="9984" y="138"/>
                </a:cubicBezTo>
                <a:cubicBezTo>
                  <a:pt x="9980" y="136"/>
                  <a:pt x="9976" y="138"/>
                  <a:pt x="9974" y="133"/>
                </a:cubicBezTo>
                <a:cubicBezTo>
                  <a:pt x="9968" y="129"/>
                  <a:pt x="9962" y="126"/>
                  <a:pt x="9957" y="122"/>
                </a:cubicBezTo>
                <a:cubicBezTo>
                  <a:pt x="9947" y="119"/>
                  <a:pt x="9937" y="110"/>
                  <a:pt x="9928" y="103"/>
                </a:cubicBezTo>
                <a:cubicBezTo>
                  <a:pt x="9925" y="100"/>
                  <a:pt x="9920" y="99"/>
                  <a:pt x="9919" y="94"/>
                </a:cubicBezTo>
                <a:cubicBezTo>
                  <a:pt x="9911" y="93"/>
                  <a:pt x="9902" y="84"/>
                  <a:pt x="9896" y="80"/>
                </a:cubicBezTo>
                <a:cubicBezTo>
                  <a:pt x="9885" y="70"/>
                  <a:pt x="9871" y="65"/>
                  <a:pt x="9861" y="58"/>
                </a:cubicBezTo>
                <a:cubicBezTo>
                  <a:pt x="9854" y="55"/>
                  <a:pt x="9854" y="55"/>
                  <a:pt x="9854" y="55"/>
                </a:cubicBezTo>
                <a:cubicBezTo>
                  <a:pt x="9851" y="53"/>
                  <a:pt x="9845" y="49"/>
                  <a:pt x="9842" y="48"/>
                </a:cubicBezTo>
                <a:cubicBezTo>
                  <a:pt x="9838" y="47"/>
                  <a:pt x="9838" y="47"/>
                  <a:pt x="9838" y="47"/>
                </a:cubicBezTo>
                <a:cubicBezTo>
                  <a:pt x="9835" y="46"/>
                  <a:pt x="9833" y="43"/>
                  <a:pt x="9830" y="42"/>
                </a:cubicBezTo>
                <a:cubicBezTo>
                  <a:pt x="9821" y="38"/>
                  <a:pt x="9821" y="38"/>
                  <a:pt x="9821" y="38"/>
                </a:cubicBezTo>
                <a:cubicBezTo>
                  <a:pt x="9815" y="35"/>
                  <a:pt x="9810" y="31"/>
                  <a:pt x="9803" y="29"/>
                </a:cubicBezTo>
                <a:cubicBezTo>
                  <a:pt x="9794" y="23"/>
                  <a:pt x="9784" y="18"/>
                  <a:pt x="9776" y="11"/>
                </a:cubicBezTo>
                <a:cubicBezTo>
                  <a:pt x="9759" y="0"/>
                  <a:pt x="9741" y="6"/>
                  <a:pt x="9739" y="20"/>
                </a:cubicBezTo>
                <a:cubicBezTo>
                  <a:pt x="9739" y="25"/>
                  <a:pt x="9740" y="30"/>
                  <a:pt x="9741" y="36"/>
                </a:cubicBezTo>
                <a:cubicBezTo>
                  <a:pt x="9741" y="37"/>
                  <a:pt x="9743" y="39"/>
                  <a:pt x="9744" y="40"/>
                </a:cubicBezTo>
                <a:cubicBezTo>
                  <a:pt x="9744" y="42"/>
                  <a:pt x="9742" y="43"/>
                  <a:pt x="9741" y="44"/>
                </a:cubicBezTo>
                <a:cubicBezTo>
                  <a:pt x="9741" y="47"/>
                  <a:pt x="9744" y="50"/>
                  <a:pt x="9745" y="54"/>
                </a:cubicBezTo>
                <a:cubicBezTo>
                  <a:pt x="9749" y="109"/>
                  <a:pt x="9749" y="109"/>
                  <a:pt x="9749" y="109"/>
                </a:cubicBezTo>
                <a:cubicBezTo>
                  <a:pt x="9749" y="126"/>
                  <a:pt x="9749" y="126"/>
                  <a:pt x="9749" y="126"/>
                </a:cubicBezTo>
                <a:cubicBezTo>
                  <a:pt x="9743" y="128"/>
                  <a:pt x="9683" y="124"/>
                  <a:pt x="9683" y="124"/>
                </a:cubicBezTo>
                <a:cubicBezTo>
                  <a:pt x="9196" y="100"/>
                  <a:pt x="8858" y="105"/>
                  <a:pt x="8467" y="111"/>
                </a:cubicBezTo>
                <a:cubicBezTo>
                  <a:pt x="8278" y="114"/>
                  <a:pt x="8082" y="117"/>
                  <a:pt x="7848" y="117"/>
                </a:cubicBezTo>
                <a:cubicBezTo>
                  <a:pt x="7529" y="117"/>
                  <a:pt x="7529" y="117"/>
                  <a:pt x="7529" y="117"/>
                </a:cubicBezTo>
                <a:cubicBezTo>
                  <a:pt x="6836" y="117"/>
                  <a:pt x="5973" y="117"/>
                  <a:pt x="5360" y="130"/>
                </a:cubicBezTo>
                <a:cubicBezTo>
                  <a:pt x="5183" y="134"/>
                  <a:pt x="5000" y="131"/>
                  <a:pt x="4822" y="128"/>
                </a:cubicBezTo>
                <a:cubicBezTo>
                  <a:pt x="4584" y="124"/>
                  <a:pt x="260" y="120"/>
                  <a:pt x="23" y="133"/>
                </a:cubicBezTo>
                <a:cubicBezTo>
                  <a:pt x="10" y="133"/>
                  <a:pt x="0" y="144"/>
                  <a:pt x="1" y="157"/>
                </a:cubicBezTo>
                <a:cubicBezTo>
                  <a:pt x="1" y="170"/>
                  <a:pt x="12" y="180"/>
                  <a:pt x="24" y="180"/>
                </a:cubicBezTo>
                <a:cubicBezTo>
                  <a:pt x="24" y="180"/>
                  <a:pt x="25" y="180"/>
                  <a:pt x="25" y="180"/>
                </a:cubicBezTo>
                <a:cubicBezTo>
                  <a:pt x="260" y="167"/>
                  <a:pt x="4584" y="171"/>
                  <a:pt x="4822" y="175"/>
                </a:cubicBezTo>
                <a:cubicBezTo>
                  <a:pt x="4999" y="178"/>
                  <a:pt x="5183" y="181"/>
                  <a:pt x="5361" y="177"/>
                </a:cubicBezTo>
                <a:cubicBezTo>
                  <a:pt x="5974" y="164"/>
                  <a:pt x="6836" y="164"/>
                  <a:pt x="7529" y="164"/>
                </a:cubicBezTo>
                <a:cubicBezTo>
                  <a:pt x="7848" y="164"/>
                  <a:pt x="7848" y="164"/>
                  <a:pt x="7848" y="164"/>
                </a:cubicBezTo>
                <a:cubicBezTo>
                  <a:pt x="8082" y="164"/>
                  <a:pt x="8278" y="161"/>
                  <a:pt x="8468" y="158"/>
                </a:cubicBezTo>
                <a:cubicBezTo>
                  <a:pt x="8853" y="152"/>
                  <a:pt x="9187" y="147"/>
                  <a:pt x="9662" y="170"/>
                </a:cubicBezTo>
                <a:cubicBezTo>
                  <a:pt x="9662" y="170"/>
                  <a:pt x="9743" y="177"/>
                  <a:pt x="9751" y="176"/>
                </a:cubicBezTo>
                <a:cubicBezTo>
                  <a:pt x="9752" y="188"/>
                  <a:pt x="9752" y="188"/>
                  <a:pt x="9752" y="188"/>
                </a:cubicBezTo>
                <a:cubicBezTo>
                  <a:pt x="9754" y="203"/>
                  <a:pt x="9757" y="214"/>
                  <a:pt x="9759" y="233"/>
                </a:cubicBezTo>
                <a:cubicBezTo>
                  <a:pt x="9760" y="242"/>
                  <a:pt x="9760" y="256"/>
                  <a:pt x="9762" y="264"/>
                </a:cubicBezTo>
                <a:cubicBezTo>
                  <a:pt x="9762" y="272"/>
                  <a:pt x="9763" y="284"/>
                  <a:pt x="9771" y="292"/>
                </a:cubicBezTo>
                <a:cubicBezTo>
                  <a:pt x="9777" y="299"/>
                  <a:pt x="9792" y="300"/>
                  <a:pt x="9800" y="297"/>
                </a:cubicBezTo>
                <a:cubicBezTo>
                  <a:pt x="9806" y="296"/>
                  <a:pt x="9807" y="289"/>
                  <a:pt x="9813" y="284"/>
                </a:cubicBezTo>
                <a:cubicBezTo>
                  <a:pt x="9815" y="284"/>
                  <a:pt x="9818" y="285"/>
                  <a:pt x="9821" y="285"/>
                </a:cubicBezTo>
                <a:cubicBezTo>
                  <a:pt x="9824" y="282"/>
                  <a:pt x="9828" y="281"/>
                  <a:pt x="9830" y="280"/>
                </a:cubicBezTo>
                <a:cubicBezTo>
                  <a:pt x="9868" y="268"/>
                  <a:pt x="9868" y="268"/>
                  <a:pt x="9868" y="268"/>
                </a:cubicBezTo>
                <a:cubicBezTo>
                  <a:pt x="9874" y="265"/>
                  <a:pt x="9881" y="265"/>
                  <a:pt x="9884" y="261"/>
                </a:cubicBezTo>
                <a:cubicBezTo>
                  <a:pt x="9895" y="262"/>
                  <a:pt x="9907" y="256"/>
                  <a:pt x="9919" y="254"/>
                </a:cubicBezTo>
                <a:cubicBezTo>
                  <a:pt x="9931" y="251"/>
                  <a:pt x="9943" y="247"/>
                  <a:pt x="9955" y="244"/>
                </a:cubicBezTo>
                <a:cubicBezTo>
                  <a:pt x="9957" y="246"/>
                  <a:pt x="9957" y="246"/>
                  <a:pt x="9957" y="246"/>
                </a:cubicBezTo>
                <a:cubicBezTo>
                  <a:pt x="9958" y="246"/>
                  <a:pt x="9960" y="245"/>
                  <a:pt x="9962" y="243"/>
                </a:cubicBezTo>
                <a:cubicBezTo>
                  <a:pt x="9978" y="239"/>
                  <a:pt x="9978" y="239"/>
                  <a:pt x="9978" y="239"/>
                </a:cubicBezTo>
                <a:cubicBezTo>
                  <a:pt x="9985" y="237"/>
                  <a:pt x="9989" y="239"/>
                  <a:pt x="9996" y="237"/>
                </a:cubicBezTo>
                <a:cubicBezTo>
                  <a:pt x="10004" y="235"/>
                  <a:pt x="10004" y="235"/>
                  <a:pt x="10004" y="235"/>
                </a:cubicBezTo>
                <a:cubicBezTo>
                  <a:pt x="10007" y="235"/>
                  <a:pt x="10010" y="233"/>
                  <a:pt x="10012" y="233"/>
                </a:cubicBezTo>
                <a:cubicBezTo>
                  <a:pt x="10012" y="233"/>
                  <a:pt x="10014" y="234"/>
                  <a:pt x="10016" y="234"/>
                </a:cubicBezTo>
                <a:cubicBezTo>
                  <a:pt x="10017" y="234"/>
                  <a:pt x="10020" y="233"/>
                  <a:pt x="10020" y="233"/>
                </a:cubicBezTo>
                <a:cubicBezTo>
                  <a:pt x="10031" y="230"/>
                  <a:pt x="10031" y="230"/>
                  <a:pt x="10031" y="230"/>
                </a:cubicBezTo>
                <a:cubicBezTo>
                  <a:pt x="10038" y="230"/>
                  <a:pt x="10038" y="230"/>
                  <a:pt x="10038" y="230"/>
                </a:cubicBezTo>
                <a:cubicBezTo>
                  <a:pt x="10045" y="229"/>
                  <a:pt x="10045" y="229"/>
                  <a:pt x="10045" y="229"/>
                </a:cubicBezTo>
                <a:cubicBezTo>
                  <a:pt x="10049" y="228"/>
                  <a:pt x="10055" y="230"/>
                  <a:pt x="10059" y="228"/>
                </a:cubicBezTo>
                <a:cubicBezTo>
                  <a:pt x="10060" y="228"/>
                  <a:pt x="10059" y="227"/>
                  <a:pt x="10061" y="226"/>
                </a:cubicBezTo>
                <a:cubicBezTo>
                  <a:pt x="10063" y="226"/>
                  <a:pt x="10065" y="224"/>
                  <a:pt x="10067" y="223"/>
                </a:cubicBezTo>
                <a:cubicBezTo>
                  <a:pt x="10068" y="222"/>
                  <a:pt x="10067" y="219"/>
                  <a:pt x="10070" y="218"/>
                </a:cubicBezTo>
                <a:cubicBezTo>
                  <a:pt x="10074" y="210"/>
                  <a:pt x="10074" y="210"/>
                  <a:pt x="10074" y="210"/>
                </a:cubicBezTo>
                <a:cubicBezTo>
                  <a:pt x="10075" y="208"/>
                  <a:pt x="10071" y="203"/>
                  <a:pt x="10071" y="201"/>
                </a:cubicBezTo>
              </a:path>
            </a:pathLst>
          </a:custGeom>
          <a:solidFill>
            <a:srgbClr val="EC660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de-DE" sz="2400">
              <a:solidFill>
                <a:srgbClr val="EC6602"/>
              </a:solidFill>
            </a:endParaRPr>
          </a:p>
        </p:txBody>
      </p:sp>
      <p:sp>
        <p:nvSpPr>
          <p:cNvPr id="10" name="Freeform 6"/>
          <p:cNvSpPr>
            <a:spLocks noEditPoints="1"/>
          </p:cNvSpPr>
          <p:nvPr/>
        </p:nvSpPr>
        <p:spPr bwMode="auto">
          <a:xfrm>
            <a:off x="1147234" y="5537201"/>
            <a:ext cx="5122333" cy="258233"/>
          </a:xfrm>
          <a:custGeom>
            <a:avLst/>
            <a:gdLst>
              <a:gd name="T0" fmla="*/ 5856 w 5968"/>
              <a:gd name="T1" fmla="*/ 198 h 300"/>
              <a:gd name="T2" fmla="*/ 5866 w 5968"/>
              <a:gd name="T3" fmla="*/ 173 h 300"/>
              <a:gd name="T4" fmla="*/ 5830 w 5968"/>
              <a:gd name="T5" fmla="*/ 202 h 300"/>
              <a:gd name="T6" fmla="*/ 5800 w 5968"/>
              <a:gd name="T7" fmla="*/ 145 h 300"/>
              <a:gd name="T8" fmla="*/ 5800 w 5968"/>
              <a:gd name="T9" fmla="*/ 134 h 300"/>
              <a:gd name="T10" fmla="*/ 5828 w 5968"/>
              <a:gd name="T11" fmla="*/ 151 h 300"/>
              <a:gd name="T12" fmla="*/ 5841 w 5968"/>
              <a:gd name="T13" fmla="*/ 200 h 300"/>
              <a:gd name="T14" fmla="*/ 5783 w 5968"/>
              <a:gd name="T15" fmla="*/ 213 h 300"/>
              <a:gd name="T16" fmla="*/ 5755 w 5968"/>
              <a:gd name="T17" fmla="*/ 184 h 300"/>
              <a:gd name="T18" fmla="*/ 5753 w 5968"/>
              <a:gd name="T19" fmla="*/ 168 h 300"/>
              <a:gd name="T20" fmla="*/ 5750 w 5968"/>
              <a:gd name="T21" fmla="*/ 103 h 300"/>
              <a:gd name="T22" fmla="*/ 5756 w 5968"/>
              <a:gd name="T23" fmla="*/ 102 h 300"/>
              <a:gd name="T24" fmla="*/ 5785 w 5968"/>
              <a:gd name="T25" fmla="*/ 147 h 300"/>
              <a:gd name="T26" fmla="*/ 5732 w 5968"/>
              <a:gd name="T27" fmla="*/ 230 h 300"/>
              <a:gd name="T28" fmla="*/ 5723 w 5968"/>
              <a:gd name="T29" fmla="*/ 127 h 300"/>
              <a:gd name="T30" fmla="*/ 5716 w 5968"/>
              <a:gd name="T31" fmla="*/ 98 h 300"/>
              <a:gd name="T32" fmla="*/ 5732 w 5968"/>
              <a:gd name="T33" fmla="*/ 90 h 300"/>
              <a:gd name="T34" fmla="*/ 5734 w 5968"/>
              <a:gd name="T35" fmla="*/ 119 h 300"/>
              <a:gd name="T36" fmla="*/ 5738 w 5968"/>
              <a:gd name="T37" fmla="*/ 155 h 300"/>
              <a:gd name="T38" fmla="*/ 5746 w 5968"/>
              <a:gd name="T39" fmla="*/ 219 h 300"/>
              <a:gd name="T40" fmla="*/ 5715 w 5968"/>
              <a:gd name="T41" fmla="*/ 235 h 300"/>
              <a:gd name="T42" fmla="*/ 5692 w 5968"/>
              <a:gd name="T43" fmla="*/ 206 h 300"/>
              <a:gd name="T44" fmla="*/ 5686 w 5968"/>
              <a:gd name="T45" fmla="*/ 163 h 300"/>
              <a:gd name="T46" fmla="*/ 5686 w 5968"/>
              <a:gd name="T47" fmla="*/ 129 h 300"/>
              <a:gd name="T48" fmla="*/ 5684 w 5968"/>
              <a:gd name="T49" fmla="*/ 98 h 300"/>
              <a:gd name="T50" fmla="*/ 5693 w 5968"/>
              <a:gd name="T51" fmla="*/ 69 h 300"/>
              <a:gd name="T52" fmla="*/ 5699 w 5968"/>
              <a:gd name="T53" fmla="*/ 91 h 300"/>
              <a:gd name="T54" fmla="*/ 5707 w 5968"/>
              <a:gd name="T55" fmla="*/ 133 h 300"/>
              <a:gd name="T56" fmla="*/ 5710 w 5968"/>
              <a:gd name="T57" fmla="*/ 183 h 300"/>
              <a:gd name="T58" fmla="*/ 5715 w 5968"/>
              <a:gd name="T59" fmla="*/ 235 h 300"/>
              <a:gd name="T60" fmla="*/ 5949 w 5968"/>
              <a:gd name="T61" fmla="*/ 189 h 300"/>
              <a:gd name="T62" fmla="*/ 5943 w 5968"/>
              <a:gd name="T63" fmla="*/ 182 h 300"/>
              <a:gd name="T64" fmla="*/ 5909 w 5968"/>
              <a:gd name="T65" fmla="*/ 160 h 300"/>
              <a:gd name="T66" fmla="*/ 5897 w 5968"/>
              <a:gd name="T67" fmla="*/ 152 h 300"/>
              <a:gd name="T68" fmla="*/ 5867 w 5968"/>
              <a:gd name="T69" fmla="*/ 133 h 300"/>
              <a:gd name="T70" fmla="*/ 5812 w 5968"/>
              <a:gd name="T71" fmla="*/ 94 h 300"/>
              <a:gd name="T72" fmla="*/ 5747 w 5968"/>
              <a:gd name="T73" fmla="*/ 55 h 300"/>
              <a:gd name="T74" fmla="*/ 5723 w 5968"/>
              <a:gd name="T75" fmla="*/ 41 h 300"/>
              <a:gd name="T76" fmla="*/ 5669 w 5968"/>
              <a:gd name="T77" fmla="*/ 11 h 300"/>
              <a:gd name="T78" fmla="*/ 5637 w 5968"/>
              <a:gd name="T79" fmla="*/ 40 h 300"/>
              <a:gd name="T80" fmla="*/ 5642 w 5968"/>
              <a:gd name="T81" fmla="*/ 109 h 300"/>
              <a:gd name="T82" fmla="*/ 4360 w 5968"/>
              <a:gd name="T83" fmla="*/ 111 h 300"/>
              <a:gd name="T84" fmla="*/ 2691 w 5968"/>
              <a:gd name="T85" fmla="*/ 130 h 300"/>
              <a:gd name="T86" fmla="*/ 1 w 5968"/>
              <a:gd name="T87" fmla="*/ 157 h 300"/>
              <a:gd name="T88" fmla="*/ 2428 w 5968"/>
              <a:gd name="T89" fmla="*/ 175 h 300"/>
              <a:gd name="T90" fmla="*/ 3741 w 5968"/>
              <a:gd name="T91" fmla="*/ 164 h 300"/>
              <a:gd name="T92" fmla="*/ 5644 w 5968"/>
              <a:gd name="T93" fmla="*/ 176 h 300"/>
              <a:gd name="T94" fmla="*/ 5655 w 5968"/>
              <a:gd name="T95" fmla="*/ 264 h 300"/>
              <a:gd name="T96" fmla="*/ 5706 w 5968"/>
              <a:gd name="T97" fmla="*/ 284 h 300"/>
              <a:gd name="T98" fmla="*/ 5761 w 5968"/>
              <a:gd name="T99" fmla="*/ 268 h 300"/>
              <a:gd name="T100" fmla="*/ 5848 w 5968"/>
              <a:gd name="T101" fmla="*/ 244 h 300"/>
              <a:gd name="T102" fmla="*/ 5871 w 5968"/>
              <a:gd name="T103" fmla="*/ 239 h 300"/>
              <a:gd name="T104" fmla="*/ 5905 w 5968"/>
              <a:gd name="T105" fmla="*/ 232 h 300"/>
              <a:gd name="T106" fmla="*/ 5924 w 5968"/>
              <a:gd name="T107" fmla="*/ 230 h 300"/>
              <a:gd name="T108" fmla="*/ 5952 w 5968"/>
              <a:gd name="T109" fmla="*/ 227 h 300"/>
              <a:gd name="T110" fmla="*/ 5963 w 5968"/>
              <a:gd name="T111" fmla="*/ 218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968" h="300">
                <a:moveTo>
                  <a:pt x="5879" y="187"/>
                </a:moveTo>
                <a:cubicBezTo>
                  <a:pt x="5881" y="192"/>
                  <a:pt x="5869" y="194"/>
                  <a:pt x="5862" y="197"/>
                </a:cubicBezTo>
                <a:cubicBezTo>
                  <a:pt x="5861" y="198"/>
                  <a:pt x="5858" y="198"/>
                  <a:pt x="5856" y="198"/>
                </a:cubicBezTo>
                <a:cubicBezTo>
                  <a:pt x="5855" y="197"/>
                  <a:pt x="5855" y="196"/>
                  <a:pt x="5855" y="194"/>
                </a:cubicBezTo>
                <a:cubicBezTo>
                  <a:pt x="5854" y="186"/>
                  <a:pt x="5853" y="175"/>
                  <a:pt x="5850" y="166"/>
                </a:cubicBezTo>
                <a:cubicBezTo>
                  <a:pt x="5856" y="170"/>
                  <a:pt x="5860" y="173"/>
                  <a:pt x="5866" y="173"/>
                </a:cubicBezTo>
                <a:cubicBezTo>
                  <a:pt x="5871" y="181"/>
                  <a:pt x="5877" y="179"/>
                  <a:pt x="5882" y="188"/>
                </a:cubicBezTo>
                <a:lnTo>
                  <a:pt x="5879" y="187"/>
                </a:lnTo>
                <a:close/>
                <a:moveTo>
                  <a:pt x="5830" y="202"/>
                </a:moveTo>
                <a:cubicBezTo>
                  <a:pt x="5821" y="204"/>
                  <a:pt x="5813" y="209"/>
                  <a:pt x="5805" y="211"/>
                </a:cubicBezTo>
                <a:cubicBezTo>
                  <a:pt x="5804" y="196"/>
                  <a:pt x="5804" y="180"/>
                  <a:pt x="5802" y="161"/>
                </a:cubicBezTo>
                <a:cubicBezTo>
                  <a:pt x="5800" y="145"/>
                  <a:pt x="5800" y="145"/>
                  <a:pt x="5800" y="145"/>
                </a:cubicBezTo>
                <a:cubicBezTo>
                  <a:pt x="5800" y="142"/>
                  <a:pt x="5801" y="140"/>
                  <a:pt x="5800" y="137"/>
                </a:cubicBezTo>
                <a:cubicBezTo>
                  <a:pt x="5799" y="133"/>
                  <a:pt x="5799" y="133"/>
                  <a:pt x="5799" y="133"/>
                </a:cubicBezTo>
                <a:cubicBezTo>
                  <a:pt x="5800" y="134"/>
                  <a:pt x="5800" y="134"/>
                  <a:pt x="5800" y="134"/>
                </a:cubicBezTo>
                <a:cubicBezTo>
                  <a:pt x="5807" y="137"/>
                  <a:pt x="5813" y="142"/>
                  <a:pt x="5819" y="145"/>
                </a:cubicBezTo>
                <a:cubicBezTo>
                  <a:pt x="5820" y="146"/>
                  <a:pt x="5820" y="146"/>
                  <a:pt x="5821" y="147"/>
                </a:cubicBezTo>
                <a:cubicBezTo>
                  <a:pt x="5828" y="151"/>
                  <a:pt x="5828" y="151"/>
                  <a:pt x="5828" y="151"/>
                </a:cubicBezTo>
                <a:cubicBezTo>
                  <a:pt x="5829" y="152"/>
                  <a:pt x="5831" y="154"/>
                  <a:pt x="5832" y="154"/>
                </a:cubicBezTo>
                <a:cubicBezTo>
                  <a:pt x="5836" y="168"/>
                  <a:pt x="5842" y="182"/>
                  <a:pt x="5839" y="193"/>
                </a:cubicBezTo>
                <a:cubicBezTo>
                  <a:pt x="5841" y="196"/>
                  <a:pt x="5840" y="198"/>
                  <a:pt x="5841" y="200"/>
                </a:cubicBezTo>
                <a:cubicBezTo>
                  <a:pt x="5837" y="200"/>
                  <a:pt x="5833" y="201"/>
                  <a:pt x="5830" y="202"/>
                </a:cubicBezTo>
                <a:moveTo>
                  <a:pt x="5791" y="212"/>
                </a:moveTo>
                <a:cubicBezTo>
                  <a:pt x="5783" y="213"/>
                  <a:pt x="5783" y="213"/>
                  <a:pt x="5783" y="213"/>
                </a:cubicBezTo>
                <a:cubicBezTo>
                  <a:pt x="5761" y="221"/>
                  <a:pt x="5761" y="221"/>
                  <a:pt x="5761" y="221"/>
                </a:cubicBezTo>
                <a:cubicBezTo>
                  <a:pt x="5756" y="202"/>
                  <a:pt x="5756" y="202"/>
                  <a:pt x="5756" y="202"/>
                </a:cubicBezTo>
                <a:cubicBezTo>
                  <a:pt x="5758" y="198"/>
                  <a:pt x="5757" y="189"/>
                  <a:pt x="5755" y="184"/>
                </a:cubicBezTo>
                <a:cubicBezTo>
                  <a:pt x="5755" y="184"/>
                  <a:pt x="5755" y="182"/>
                  <a:pt x="5756" y="182"/>
                </a:cubicBezTo>
                <a:cubicBezTo>
                  <a:pt x="5754" y="175"/>
                  <a:pt x="5754" y="175"/>
                  <a:pt x="5754" y="175"/>
                </a:cubicBezTo>
                <a:cubicBezTo>
                  <a:pt x="5753" y="172"/>
                  <a:pt x="5756" y="170"/>
                  <a:pt x="5753" y="168"/>
                </a:cubicBezTo>
                <a:cubicBezTo>
                  <a:pt x="5755" y="160"/>
                  <a:pt x="5754" y="153"/>
                  <a:pt x="5754" y="145"/>
                </a:cubicBezTo>
                <a:cubicBezTo>
                  <a:pt x="5751" y="109"/>
                  <a:pt x="5751" y="109"/>
                  <a:pt x="5751" y="109"/>
                </a:cubicBezTo>
                <a:cubicBezTo>
                  <a:pt x="5750" y="103"/>
                  <a:pt x="5750" y="103"/>
                  <a:pt x="5750" y="103"/>
                </a:cubicBezTo>
                <a:cubicBezTo>
                  <a:pt x="5750" y="102"/>
                  <a:pt x="5752" y="102"/>
                  <a:pt x="5752" y="101"/>
                </a:cubicBezTo>
                <a:cubicBezTo>
                  <a:pt x="5751" y="100"/>
                  <a:pt x="5751" y="100"/>
                  <a:pt x="5751" y="100"/>
                </a:cubicBezTo>
                <a:cubicBezTo>
                  <a:pt x="5756" y="102"/>
                  <a:pt x="5756" y="102"/>
                  <a:pt x="5756" y="102"/>
                </a:cubicBezTo>
                <a:cubicBezTo>
                  <a:pt x="5769" y="111"/>
                  <a:pt x="5769" y="111"/>
                  <a:pt x="5769" y="111"/>
                </a:cubicBezTo>
                <a:cubicBezTo>
                  <a:pt x="5773" y="115"/>
                  <a:pt x="5777" y="118"/>
                  <a:pt x="5782" y="121"/>
                </a:cubicBezTo>
                <a:cubicBezTo>
                  <a:pt x="5783" y="130"/>
                  <a:pt x="5785" y="139"/>
                  <a:pt x="5785" y="147"/>
                </a:cubicBezTo>
                <a:cubicBezTo>
                  <a:pt x="5790" y="167"/>
                  <a:pt x="5785" y="183"/>
                  <a:pt x="5792" y="202"/>
                </a:cubicBezTo>
                <a:lnTo>
                  <a:pt x="5791" y="212"/>
                </a:lnTo>
                <a:close/>
                <a:moveTo>
                  <a:pt x="5732" y="230"/>
                </a:moveTo>
                <a:cubicBezTo>
                  <a:pt x="5728" y="224"/>
                  <a:pt x="5725" y="216"/>
                  <a:pt x="5724" y="210"/>
                </a:cubicBezTo>
                <a:cubicBezTo>
                  <a:pt x="5724" y="164"/>
                  <a:pt x="5724" y="164"/>
                  <a:pt x="5724" y="164"/>
                </a:cubicBezTo>
                <a:cubicBezTo>
                  <a:pt x="5723" y="127"/>
                  <a:pt x="5723" y="127"/>
                  <a:pt x="5723" y="127"/>
                </a:cubicBezTo>
                <a:cubicBezTo>
                  <a:pt x="5720" y="112"/>
                  <a:pt x="5720" y="112"/>
                  <a:pt x="5720" y="112"/>
                </a:cubicBezTo>
                <a:cubicBezTo>
                  <a:pt x="5719" y="111"/>
                  <a:pt x="5719" y="109"/>
                  <a:pt x="5719" y="108"/>
                </a:cubicBezTo>
                <a:cubicBezTo>
                  <a:pt x="5716" y="98"/>
                  <a:pt x="5716" y="98"/>
                  <a:pt x="5716" y="98"/>
                </a:cubicBezTo>
                <a:cubicBezTo>
                  <a:pt x="5713" y="92"/>
                  <a:pt x="5713" y="86"/>
                  <a:pt x="5711" y="79"/>
                </a:cubicBezTo>
                <a:cubicBezTo>
                  <a:pt x="5712" y="78"/>
                  <a:pt x="5714" y="79"/>
                  <a:pt x="5714" y="78"/>
                </a:cubicBezTo>
                <a:cubicBezTo>
                  <a:pt x="5720" y="85"/>
                  <a:pt x="5727" y="86"/>
                  <a:pt x="5732" y="90"/>
                </a:cubicBezTo>
                <a:cubicBezTo>
                  <a:pt x="5733" y="91"/>
                  <a:pt x="5733" y="91"/>
                  <a:pt x="5733" y="91"/>
                </a:cubicBezTo>
                <a:cubicBezTo>
                  <a:pt x="5734" y="111"/>
                  <a:pt x="5734" y="111"/>
                  <a:pt x="5734" y="111"/>
                </a:cubicBezTo>
                <a:cubicBezTo>
                  <a:pt x="5734" y="114"/>
                  <a:pt x="5734" y="116"/>
                  <a:pt x="5734" y="119"/>
                </a:cubicBezTo>
                <a:cubicBezTo>
                  <a:pt x="5736" y="128"/>
                  <a:pt x="5736" y="128"/>
                  <a:pt x="5736" y="128"/>
                </a:cubicBezTo>
                <a:cubicBezTo>
                  <a:pt x="5736" y="141"/>
                  <a:pt x="5736" y="141"/>
                  <a:pt x="5736" y="141"/>
                </a:cubicBezTo>
                <a:cubicBezTo>
                  <a:pt x="5738" y="155"/>
                  <a:pt x="5738" y="155"/>
                  <a:pt x="5738" y="155"/>
                </a:cubicBezTo>
                <a:cubicBezTo>
                  <a:pt x="5737" y="157"/>
                  <a:pt x="5737" y="157"/>
                  <a:pt x="5737" y="157"/>
                </a:cubicBezTo>
                <a:cubicBezTo>
                  <a:pt x="5736" y="157"/>
                  <a:pt x="5738" y="158"/>
                  <a:pt x="5738" y="158"/>
                </a:cubicBezTo>
                <a:cubicBezTo>
                  <a:pt x="5740" y="179"/>
                  <a:pt x="5741" y="199"/>
                  <a:pt x="5746" y="219"/>
                </a:cubicBezTo>
                <a:cubicBezTo>
                  <a:pt x="5747" y="225"/>
                  <a:pt x="5747" y="225"/>
                  <a:pt x="5747" y="225"/>
                </a:cubicBezTo>
                <a:lnTo>
                  <a:pt x="5732" y="230"/>
                </a:lnTo>
                <a:close/>
                <a:moveTo>
                  <a:pt x="5715" y="235"/>
                </a:moveTo>
                <a:cubicBezTo>
                  <a:pt x="5699" y="237"/>
                  <a:pt x="5699" y="237"/>
                  <a:pt x="5699" y="237"/>
                </a:cubicBezTo>
                <a:cubicBezTo>
                  <a:pt x="5696" y="233"/>
                  <a:pt x="5697" y="229"/>
                  <a:pt x="5696" y="225"/>
                </a:cubicBezTo>
                <a:cubicBezTo>
                  <a:pt x="5694" y="217"/>
                  <a:pt x="5693" y="212"/>
                  <a:pt x="5692" y="206"/>
                </a:cubicBezTo>
                <a:cubicBezTo>
                  <a:pt x="5692" y="205"/>
                  <a:pt x="5693" y="204"/>
                  <a:pt x="5692" y="203"/>
                </a:cubicBezTo>
                <a:cubicBezTo>
                  <a:pt x="5692" y="198"/>
                  <a:pt x="5690" y="195"/>
                  <a:pt x="5690" y="190"/>
                </a:cubicBezTo>
                <a:cubicBezTo>
                  <a:pt x="5688" y="182"/>
                  <a:pt x="5687" y="171"/>
                  <a:pt x="5686" y="163"/>
                </a:cubicBezTo>
                <a:cubicBezTo>
                  <a:pt x="5686" y="160"/>
                  <a:pt x="5686" y="157"/>
                  <a:pt x="5685" y="154"/>
                </a:cubicBezTo>
                <a:cubicBezTo>
                  <a:pt x="5685" y="152"/>
                  <a:pt x="5686" y="150"/>
                  <a:pt x="5686" y="147"/>
                </a:cubicBezTo>
                <a:cubicBezTo>
                  <a:pt x="5686" y="141"/>
                  <a:pt x="5685" y="135"/>
                  <a:pt x="5686" y="129"/>
                </a:cubicBezTo>
                <a:cubicBezTo>
                  <a:pt x="5686" y="128"/>
                  <a:pt x="5688" y="124"/>
                  <a:pt x="5687" y="121"/>
                </a:cubicBezTo>
                <a:cubicBezTo>
                  <a:pt x="5687" y="116"/>
                  <a:pt x="5685" y="113"/>
                  <a:pt x="5685" y="109"/>
                </a:cubicBezTo>
                <a:cubicBezTo>
                  <a:pt x="5684" y="98"/>
                  <a:pt x="5684" y="98"/>
                  <a:pt x="5684" y="98"/>
                </a:cubicBezTo>
                <a:cubicBezTo>
                  <a:pt x="5683" y="91"/>
                  <a:pt x="5682" y="84"/>
                  <a:pt x="5682" y="75"/>
                </a:cubicBezTo>
                <a:cubicBezTo>
                  <a:pt x="5683" y="72"/>
                  <a:pt x="5678" y="69"/>
                  <a:pt x="5680" y="66"/>
                </a:cubicBezTo>
                <a:cubicBezTo>
                  <a:pt x="5682" y="63"/>
                  <a:pt x="5688" y="68"/>
                  <a:pt x="5693" y="69"/>
                </a:cubicBezTo>
                <a:cubicBezTo>
                  <a:pt x="5694" y="71"/>
                  <a:pt x="5694" y="71"/>
                  <a:pt x="5694" y="71"/>
                </a:cubicBezTo>
                <a:cubicBezTo>
                  <a:pt x="5695" y="72"/>
                  <a:pt x="5695" y="72"/>
                  <a:pt x="5696" y="72"/>
                </a:cubicBezTo>
                <a:cubicBezTo>
                  <a:pt x="5696" y="78"/>
                  <a:pt x="5697" y="85"/>
                  <a:pt x="5699" y="91"/>
                </a:cubicBezTo>
                <a:cubicBezTo>
                  <a:pt x="5700" y="97"/>
                  <a:pt x="5702" y="107"/>
                  <a:pt x="5703" y="112"/>
                </a:cubicBezTo>
                <a:cubicBezTo>
                  <a:pt x="5705" y="119"/>
                  <a:pt x="5703" y="121"/>
                  <a:pt x="5705" y="127"/>
                </a:cubicBezTo>
                <a:cubicBezTo>
                  <a:pt x="5705" y="128"/>
                  <a:pt x="5707" y="130"/>
                  <a:pt x="5707" y="133"/>
                </a:cubicBezTo>
                <a:cubicBezTo>
                  <a:pt x="5707" y="141"/>
                  <a:pt x="5707" y="141"/>
                  <a:pt x="5707" y="141"/>
                </a:cubicBezTo>
                <a:cubicBezTo>
                  <a:pt x="5707" y="142"/>
                  <a:pt x="5707" y="143"/>
                  <a:pt x="5708" y="144"/>
                </a:cubicBezTo>
                <a:cubicBezTo>
                  <a:pt x="5708" y="158"/>
                  <a:pt x="5710" y="171"/>
                  <a:pt x="5710" y="183"/>
                </a:cubicBezTo>
                <a:cubicBezTo>
                  <a:pt x="5709" y="191"/>
                  <a:pt x="5710" y="199"/>
                  <a:pt x="5710" y="207"/>
                </a:cubicBezTo>
                <a:cubicBezTo>
                  <a:pt x="5711" y="214"/>
                  <a:pt x="5710" y="224"/>
                  <a:pt x="5714" y="232"/>
                </a:cubicBezTo>
                <a:cubicBezTo>
                  <a:pt x="5715" y="233"/>
                  <a:pt x="5715" y="234"/>
                  <a:pt x="5715" y="235"/>
                </a:cubicBezTo>
                <a:moveTo>
                  <a:pt x="5964" y="201"/>
                </a:moveTo>
                <a:cubicBezTo>
                  <a:pt x="5963" y="198"/>
                  <a:pt x="5963" y="197"/>
                  <a:pt x="5961" y="196"/>
                </a:cubicBezTo>
                <a:cubicBezTo>
                  <a:pt x="5958" y="193"/>
                  <a:pt x="5953" y="191"/>
                  <a:pt x="5949" y="189"/>
                </a:cubicBezTo>
                <a:cubicBezTo>
                  <a:pt x="5948" y="187"/>
                  <a:pt x="5946" y="184"/>
                  <a:pt x="5946" y="184"/>
                </a:cubicBezTo>
                <a:cubicBezTo>
                  <a:pt x="5946" y="183"/>
                  <a:pt x="5945" y="185"/>
                  <a:pt x="5944" y="184"/>
                </a:cubicBezTo>
                <a:cubicBezTo>
                  <a:pt x="5944" y="184"/>
                  <a:pt x="5944" y="182"/>
                  <a:pt x="5943" y="182"/>
                </a:cubicBezTo>
                <a:cubicBezTo>
                  <a:pt x="5941" y="183"/>
                  <a:pt x="5941" y="183"/>
                  <a:pt x="5941" y="183"/>
                </a:cubicBezTo>
                <a:cubicBezTo>
                  <a:pt x="5940" y="182"/>
                  <a:pt x="5939" y="180"/>
                  <a:pt x="5937" y="180"/>
                </a:cubicBezTo>
                <a:cubicBezTo>
                  <a:pt x="5928" y="174"/>
                  <a:pt x="5917" y="166"/>
                  <a:pt x="5909" y="160"/>
                </a:cubicBezTo>
                <a:cubicBezTo>
                  <a:pt x="5903" y="155"/>
                  <a:pt x="5903" y="155"/>
                  <a:pt x="5903" y="155"/>
                </a:cubicBezTo>
                <a:cubicBezTo>
                  <a:pt x="5902" y="154"/>
                  <a:pt x="5901" y="155"/>
                  <a:pt x="5900" y="154"/>
                </a:cubicBezTo>
                <a:cubicBezTo>
                  <a:pt x="5898" y="154"/>
                  <a:pt x="5898" y="152"/>
                  <a:pt x="5897" y="152"/>
                </a:cubicBezTo>
                <a:cubicBezTo>
                  <a:pt x="5891" y="147"/>
                  <a:pt x="5885" y="145"/>
                  <a:pt x="5879" y="141"/>
                </a:cubicBezTo>
                <a:cubicBezTo>
                  <a:pt x="5877" y="138"/>
                  <a:pt x="5877" y="138"/>
                  <a:pt x="5877" y="138"/>
                </a:cubicBezTo>
                <a:cubicBezTo>
                  <a:pt x="5873" y="136"/>
                  <a:pt x="5869" y="137"/>
                  <a:pt x="5867" y="133"/>
                </a:cubicBezTo>
                <a:cubicBezTo>
                  <a:pt x="5861" y="129"/>
                  <a:pt x="5855" y="126"/>
                  <a:pt x="5850" y="122"/>
                </a:cubicBezTo>
                <a:cubicBezTo>
                  <a:pt x="5840" y="118"/>
                  <a:pt x="5830" y="110"/>
                  <a:pt x="5821" y="103"/>
                </a:cubicBezTo>
                <a:cubicBezTo>
                  <a:pt x="5818" y="100"/>
                  <a:pt x="5813" y="99"/>
                  <a:pt x="5812" y="94"/>
                </a:cubicBezTo>
                <a:cubicBezTo>
                  <a:pt x="5804" y="93"/>
                  <a:pt x="5795" y="84"/>
                  <a:pt x="5789" y="79"/>
                </a:cubicBezTo>
                <a:cubicBezTo>
                  <a:pt x="5778" y="70"/>
                  <a:pt x="5764" y="65"/>
                  <a:pt x="5754" y="58"/>
                </a:cubicBezTo>
                <a:cubicBezTo>
                  <a:pt x="5747" y="55"/>
                  <a:pt x="5747" y="55"/>
                  <a:pt x="5747" y="55"/>
                </a:cubicBezTo>
                <a:cubicBezTo>
                  <a:pt x="5744" y="53"/>
                  <a:pt x="5738" y="49"/>
                  <a:pt x="5735" y="48"/>
                </a:cubicBezTo>
                <a:cubicBezTo>
                  <a:pt x="5731" y="47"/>
                  <a:pt x="5731" y="47"/>
                  <a:pt x="5731" y="47"/>
                </a:cubicBezTo>
                <a:cubicBezTo>
                  <a:pt x="5728" y="46"/>
                  <a:pt x="5726" y="43"/>
                  <a:pt x="5723" y="41"/>
                </a:cubicBezTo>
                <a:cubicBezTo>
                  <a:pt x="5714" y="38"/>
                  <a:pt x="5714" y="38"/>
                  <a:pt x="5714" y="38"/>
                </a:cubicBezTo>
                <a:cubicBezTo>
                  <a:pt x="5708" y="35"/>
                  <a:pt x="5703" y="31"/>
                  <a:pt x="5696" y="28"/>
                </a:cubicBezTo>
                <a:cubicBezTo>
                  <a:pt x="5687" y="23"/>
                  <a:pt x="5677" y="18"/>
                  <a:pt x="5669" y="11"/>
                </a:cubicBezTo>
                <a:cubicBezTo>
                  <a:pt x="5652" y="0"/>
                  <a:pt x="5634" y="5"/>
                  <a:pt x="5632" y="20"/>
                </a:cubicBezTo>
                <a:cubicBezTo>
                  <a:pt x="5632" y="25"/>
                  <a:pt x="5633" y="30"/>
                  <a:pt x="5634" y="36"/>
                </a:cubicBezTo>
                <a:cubicBezTo>
                  <a:pt x="5634" y="37"/>
                  <a:pt x="5636" y="39"/>
                  <a:pt x="5637" y="40"/>
                </a:cubicBezTo>
                <a:cubicBezTo>
                  <a:pt x="5637" y="42"/>
                  <a:pt x="5635" y="43"/>
                  <a:pt x="5634" y="43"/>
                </a:cubicBezTo>
                <a:cubicBezTo>
                  <a:pt x="5634" y="47"/>
                  <a:pt x="5637" y="50"/>
                  <a:pt x="5638" y="54"/>
                </a:cubicBezTo>
                <a:cubicBezTo>
                  <a:pt x="5642" y="109"/>
                  <a:pt x="5642" y="109"/>
                  <a:pt x="5642" y="109"/>
                </a:cubicBezTo>
                <a:cubicBezTo>
                  <a:pt x="5642" y="126"/>
                  <a:pt x="5642" y="126"/>
                  <a:pt x="5642" y="126"/>
                </a:cubicBezTo>
                <a:cubicBezTo>
                  <a:pt x="5636" y="128"/>
                  <a:pt x="5576" y="124"/>
                  <a:pt x="5576" y="124"/>
                </a:cubicBezTo>
                <a:cubicBezTo>
                  <a:pt x="5089" y="99"/>
                  <a:pt x="4751" y="105"/>
                  <a:pt x="4360" y="111"/>
                </a:cubicBezTo>
                <a:cubicBezTo>
                  <a:pt x="4171" y="114"/>
                  <a:pt x="3975" y="117"/>
                  <a:pt x="3741" y="117"/>
                </a:cubicBezTo>
                <a:cubicBezTo>
                  <a:pt x="3422" y="117"/>
                  <a:pt x="3422" y="117"/>
                  <a:pt x="3422" y="117"/>
                </a:cubicBezTo>
                <a:cubicBezTo>
                  <a:pt x="2729" y="117"/>
                  <a:pt x="3304" y="117"/>
                  <a:pt x="2691" y="130"/>
                </a:cubicBezTo>
                <a:cubicBezTo>
                  <a:pt x="2514" y="134"/>
                  <a:pt x="2606" y="131"/>
                  <a:pt x="2429" y="128"/>
                </a:cubicBezTo>
                <a:cubicBezTo>
                  <a:pt x="2191" y="124"/>
                  <a:pt x="260" y="120"/>
                  <a:pt x="23" y="133"/>
                </a:cubicBezTo>
                <a:cubicBezTo>
                  <a:pt x="10" y="133"/>
                  <a:pt x="0" y="144"/>
                  <a:pt x="1" y="157"/>
                </a:cubicBezTo>
                <a:cubicBezTo>
                  <a:pt x="1" y="170"/>
                  <a:pt x="12" y="180"/>
                  <a:pt x="24" y="180"/>
                </a:cubicBezTo>
                <a:cubicBezTo>
                  <a:pt x="24" y="180"/>
                  <a:pt x="25" y="180"/>
                  <a:pt x="25" y="179"/>
                </a:cubicBezTo>
                <a:cubicBezTo>
                  <a:pt x="261" y="167"/>
                  <a:pt x="2191" y="171"/>
                  <a:pt x="2428" y="175"/>
                </a:cubicBezTo>
                <a:cubicBezTo>
                  <a:pt x="2606" y="178"/>
                  <a:pt x="2514" y="181"/>
                  <a:pt x="2692" y="177"/>
                </a:cubicBezTo>
                <a:cubicBezTo>
                  <a:pt x="3305" y="164"/>
                  <a:pt x="2729" y="164"/>
                  <a:pt x="3422" y="164"/>
                </a:cubicBezTo>
                <a:cubicBezTo>
                  <a:pt x="3741" y="164"/>
                  <a:pt x="3741" y="164"/>
                  <a:pt x="3741" y="164"/>
                </a:cubicBezTo>
                <a:cubicBezTo>
                  <a:pt x="3975" y="164"/>
                  <a:pt x="4171" y="161"/>
                  <a:pt x="4361" y="158"/>
                </a:cubicBezTo>
                <a:cubicBezTo>
                  <a:pt x="4746" y="152"/>
                  <a:pt x="5080" y="147"/>
                  <a:pt x="5555" y="170"/>
                </a:cubicBezTo>
                <a:cubicBezTo>
                  <a:pt x="5555" y="170"/>
                  <a:pt x="5636" y="177"/>
                  <a:pt x="5644" y="176"/>
                </a:cubicBezTo>
                <a:cubicBezTo>
                  <a:pt x="5645" y="188"/>
                  <a:pt x="5645" y="188"/>
                  <a:pt x="5645" y="188"/>
                </a:cubicBezTo>
                <a:cubicBezTo>
                  <a:pt x="5647" y="203"/>
                  <a:pt x="5650" y="214"/>
                  <a:pt x="5652" y="233"/>
                </a:cubicBezTo>
                <a:cubicBezTo>
                  <a:pt x="5653" y="242"/>
                  <a:pt x="5653" y="256"/>
                  <a:pt x="5655" y="264"/>
                </a:cubicBezTo>
                <a:cubicBezTo>
                  <a:pt x="5655" y="272"/>
                  <a:pt x="5656" y="284"/>
                  <a:pt x="5664" y="292"/>
                </a:cubicBezTo>
                <a:cubicBezTo>
                  <a:pt x="5670" y="299"/>
                  <a:pt x="5685" y="300"/>
                  <a:pt x="5693" y="297"/>
                </a:cubicBezTo>
                <a:cubicBezTo>
                  <a:pt x="5699" y="296"/>
                  <a:pt x="5700" y="289"/>
                  <a:pt x="5706" y="284"/>
                </a:cubicBezTo>
                <a:cubicBezTo>
                  <a:pt x="5708" y="284"/>
                  <a:pt x="5711" y="285"/>
                  <a:pt x="5714" y="284"/>
                </a:cubicBezTo>
                <a:cubicBezTo>
                  <a:pt x="5717" y="282"/>
                  <a:pt x="5721" y="281"/>
                  <a:pt x="5723" y="279"/>
                </a:cubicBezTo>
                <a:cubicBezTo>
                  <a:pt x="5761" y="268"/>
                  <a:pt x="5761" y="268"/>
                  <a:pt x="5761" y="268"/>
                </a:cubicBezTo>
                <a:cubicBezTo>
                  <a:pt x="5767" y="265"/>
                  <a:pt x="5774" y="265"/>
                  <a:pt x="5777" y="261"/>
                </a:cubicBezTo>
                <a:cubicBezTo>
                  <a:pt x="5788" y="262"/>
                  <a:pt x="5800" y="256"/>
                  <a:pt x="5812" y="253"/>
                </a:cubicBezTo>
                <a:cubicBezTo>
                  <a:pt x="5824" y="251"/>
                  <a:pt x="5836" y="247"/>
                  <a:pt x="5848" y="244"/>
                </a:cubicBezTo>
                <a:cubicBezTo>
                  <a:pt x="5850" y="246"/>
                  <a:pt x="5850" y="246"/>
                  <a:pt x="5850" y="246"/>
                </a:cubicBezTo>
                <a:cubicBezTo>
                  <a:pt x="5851" y="246"/>
                  <a:pt x="5853" y="244"/>
                  <a:pt x="5855" y="243"/>
                </a:cubicBezTo>
                <a:cubicBezTo>
                  <a:pt x="5871" y="239"/>
                  <a:pt x="5871" y="239"/>
                  <a:pt x="5871" y="239"/>
                </a:cubicBezTo>
                <a:cubicBezTo>
                  <a:pt x="5878" y="237"/>
                  <a:pt x="5882" y="239"/>
                  <a:pt x="5889" y="237"/>
                </a:cubicBezTo>
                <a:cubicBezTo>
                  <a:pt x="5897" y="235"/>
                  <a:pt x="5897" y="235"/>
                  <a:pt x="5897" y="235"/>
                </a:cubicBezTo>
                <a:cubicBezTo>
                  <a:pt x="5900" y="235"/>
                  <a:pt x="5903" y="232"/>
                  <a:pt x="5905" y="232"/>
                </a:cubicBezTo>
                <a:cubicBezTo>
                  <a:pt x="5905" y="232"/>
                  <a:pt x="5907" y="234"/>
                  <a:pt x="5909" y="234"/>
                </a:cubicBezTo>
                <a:cubicBezTo>
                  <a:pt x="5910" y="234"/>
                  <a:pt x="5912" y="233"/>
                  <a:pt x="5912" y="233"/>
                </a:cubicBezTo>
                <a:cubicBezTo>
                  <a:pt x="5924" y="230"/>
                  <a:pt x="5924" y="230"/>
                  <a:pt x="5924" y="230"/>
                </a:cubicBezTo>
                <a:cubicBezTo>
                  <a:pt x="5931" y="230"/>
                  <a:pt x="5931" y="230"/>
                  <a:pt x="5931" y="230"/>
                </a:cubicBezTo>
                <a:cubicBezTo>
                  <a:pt x="5938" y="228"/>
                  <a:pt x="5938" y="228"/>
                  <a:pt x="5938" y="228"/>
                </a:cubicBezTo>
                <a:cubicBezTo>
                  <a:pt x="5942" y="228"/>
                  <a:pt x="5948" y="230"/>
                  <a:pt x="5952" y="227"/>
                </a:cubicBezTo>
                <a:cubicBezTo>
                  <a:pt x="5953" y="228"/>
                  <a:pt x="5952" y="227"/>
                  <a:pt x="5954" y="226"/>
                </a:cubicBezTo>
                <a:cubicBezTo>
                  <a:pt x="5956" y="226"/>
                  <a:pt x="5958" y="224"/>
                  <a:pt x="5960" y="223"/>
                </a:cubicBezTo>
                <a:cubicBezTo>
                  <a:pt x="5961" y="222"/>
                  <a:pt x="5960" y="219"/>
                  <a:pt x="5963" y="218"/>
                </a:cubicBezTo>
                <a:cubicBezTo>
                  <a:pt x="5967" y="210"/>
                  <a:pt x="5967" y="210"/>
                  <a:pt x="5967" y="210"/>
                </a:cubicBezTo>
                <a:cubicBezTo>
                  <a:pt x="5968" y="207"/>
                  <a:pt x="5964" y="202"/>
                  <a:pt x="5964" y="201"/>
                </a:cubicBezTo>
              </a:path>
            </a:pathLst>
          </a:custGeom>
          <a:solidFill>
            <a:srgbClr val="EC660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de-DE" sz="2400"/>
          </a:p>
        </p:txBody>
      </p:sp>
      <p:sp>
        <p:nvSpPr>
          <p:cNvPr id="11" name="Freeform 7"/>
          <p:cNvSpPr>
            <a:spLocks noEditPoints="1"/>
          </p:cNvSpPr>
          <p:nvPr/>
        </p:nvSpPr>
        <p:spPr bwMode="auto">
          <a:xfrm>
            <a:off x="1147234" y="5238752"/>
            <a:ext cx="6874933" cy="258233"/>
          </a:xfrm>
          <a:custGeom>
            <a:avLst/>
            <a:gdLst>
              <a:gd name="T0" fmla="*/ 7901 w 8012"/>
              <a:gd name="T1" fmla="*/ 198 h 300"/>
              <a:gd name="T2" fmla="*/ 7911 w 8012"/>
              <a:gd name="T3" fmla="*/ 173 h 300"/>
              <a:gd name="T4" fmla="*/ 7875 w 8012"/>
              <a:gd name="T5" fmla="*/ 201 h 300"/>
              <a:gd name="T6" fmla="*/ 7845 w 8012"/>
              <a:gd name="T7" fmla="*/ 145 h 300"/>
              <a:gd name="T8" fmla="*/ 7845 w 8012"/>
              <a:gd name="T9" fmla="*/ 134 h 300"/>
              <a:gd name="T10" fmla="*/ 7872 w 8012"/>
              <a:gd name="T11" fmla="*/ 151 h 300"/>
              <a:gd name="T12" fmla="*/ 7886 w 8012"/>
              <a:gd name="T13" fmla="*/ 199 h 300"/>
              <a:gd name="T14" fmla="*/ 7828 w 8012"/>
              <a:gd name="T15" fmla="*/ 213 h 300"/>
              <a:gd name="T16" fmla="*/ 7800 w 8012"/>
              <a:gd name="T17" fmla="*/ 183 h 300"/>
              <a:gd name="T18" fmla="*/ 7798 w 8012"/>
              <a:gd name="T19" fmla="*/ 167 h 300"/>
              <a:gd name="T20" fmla="*/ 7795 w 8012"/>
              <a:gd name="T21" fmla="*/ 103 h 300"/>
              <a:gd name="T22" fmla="*/ 7801 w 8012"/>
              <a:gd name="T23" fmla="*/ 102 h 300"/>
              <a:gd name="T24" fmla="*/ 7829 w 8012"/>
              <a:gd name="T25" fmla="*/ 147 h 300"/>
              <a:gd name="T26" fmla="*/ 7776 w 8012"/>
              <a:gd name="T27" fmla="*/ 230 h 300"/>
              <a:gd name="T28" fmla="*/ 7767 w 8012"/>
              <a:gd name="T29" fmla="*/ 127 h 300"/>
              <a:gd name="T30" fmla="*/ 7760 w 8012"/>
              <a:gd name="T31" fmla="*/ 98 h 300"/>
              <a:gd name="T32" fmla="*/ 7777 w 8012"/>
              <a:gd name="T33" fmla="*/ 90 h 300"/>
              <a:gd name="T34" fmla="*/ 7779 w 8012"/>
              <a:gd name="T35" fmla="*/ 118 h 300"/>
              <a:gd name="T36" fmla="*/ 7783 w 8012"/>
              <a:gd name="T37" fmla="*/ 155 h 300"/>
              <a:gd name="T38" fmla="*/ 7791 w 8012"/>
              <a:gd name="T39" fmla="*/ 219 h 300"/>
              <a:gd name="T40" fmla="*/ 7759 w 8012"/>
              <a:gd name="T41" fmla="*/ 235 h 300"/>
              <a:gd name="T42" fmla="*/ 7737 w 8012"/>
              <a:gd name="T43" fmla="*/ 205 h 300"/>
              <a:gd name="T44" fmla="*/ 7731 w 8012"/>
              <a:gd name="T45" fmla="*/ 162 h 300"/>
              <a:gd name="T46" fmla="*/ 7731 w 8012"/>
              <a:gd name="T47" fmla="*/ 129 h 300"/>
              <a:gd name="T48" fmla="*/ 7728 w 8012"/>
              <a:gd name="T49" fmla="*/ 98 h 300"/>
              <a:gd name="T50" fmla="*/ 7737 w 8012"/>
              <a:gd name="T51" fmla="*/ 69 h 300"/>
              <a:gd name="T52" fmla="*/ 7744 w 8012"/>
              <a:gd name="T53" fmla="*/ 91 h 300"/>
              <a:gd name="T54" fmla="*/ 7752 w 8012"/>
              <a:gd name="T55" fmla="*/ 132 h 300"/>
              <a:gd name="T56" fmla="*/ 7754 w 8012"/>
              <a:gd name="T57" fmla="*/ 183 h 300"/>
              <a:gd name="T58" fmla="*/ 7759 w 8012"/>
              <a:gd name="T59" fmla="*/ 235 h 300"/>
              <a:gd name="T60" fmla="*/ 7994 w 8012"/>
              <a:gd name="T61" fmla="*/ 189 h 300"/>
              <a:gd name="T62" fmla="*/ 7987 w 8012"/>
              <a:gd name="T63" fmla="*/ 181 h 300"/>
              <a:gd name="T64" fmla="*/ 7953 w 8012"/>
              <a:gd name="T65" fmla="*/ 159 h 300"/>
              <a:gd name="T66" fmla="*/ 7941 w 8012"/>
              <a:gd name="T67" fmla="*/ 151 h 300"/>
              <a:gd name="T68" fmla="*/ 7911 w 8012"/>
              <a:gd name="T69" fmla="*/ 133 h 300"/>
              <a:gd name="T70" fmla="*/ 7856 w 8012"/>
              <a:gd name="T71" fmla="*/ 93 h 300"/>
              <a:gd name="T72" fmla="*/ 7792 w 8012"/>
              <a:gd name="T73" fmla="*/ 55 h 300"/>
              <a:gd name="T74" fmla="*/ 7768 w 8012"/>
              <a:gd name="T75" fmla="*/ 41 h 300"/>
              <a:gd name="T76" fmla="*/ 7713 w 8012"/>
              <a:gd name="T77" fmla="*/ 11 h 300"/>
              <a:gd name="T78" fmla="*/ 7681 w 8012"/>
              <a:gd name="T79" fmla="*/ 40 h 300"/>
              <a:gd name="T80" fmla="*/ 7687 w 8012"/>
              <a:gd name="T81" fmla="*/ 108 h 300"/>
              <a:gd name="T82" fmla="*/ 6405 w 8012"/>
              <a:gd name="T83" fmla="*/ 110 h 300"/>
              <a:gd name="T84" fmla="*/ 3298 w 8012"/>
              <a:gd name="T85" fmla="*/ 130 h 300"/>
              <a:gd name="T86" fmla="*/ 1 w 8012"/>
              <a:gd name="T87" fmla="*/ 157 h 300"/>
              <a:gd name="T88" fmla="*/ 2759 w 8012"/>
              <a:gd name="T89" fmla="*/ 175 h 300"/>
              <a:gd name="T90" fmla="*/ 5785 w 8012"/>
              <a:gd name="T91" fmla="*/ 163 h 300"/>
              <a:gd name="T92" fmla="*/ 7688 w 8012"/>
              <a:gd name="T93" fmla="*/ 175 h 300"/>
              <a:gd name="T94" fmla="*/ 7700 w 8012"/>
              <a:gd name="T95" fmla="*/ 264 h 300"/>
              <a:gd name="T96" fmla="*/ 7751 w 8012"/>
              <a:gd name="T97" fmla="*/ 284 h 300"/>
              <a:gd name="T98" fmla="*/ 7806 w 8012"/>
              <a:gd name="T99" fmla="*/ 268 h 300"/>
              <a:gd name="T100" fmla="*/ 7893 w 8012"/>
              <a:gd name="T101" fmla="*/ 243 h 300"/>
              <a:gd name="T102" fmla="*/ 7916 w 8012"/>
              <a:gd name="T103" fmla="*/ 239 h 300"/>
              <a:gd name="T104" fmla="*/ 7950 w 8012"/>
              <a:gd name="T105" fmla="*/ 232 h 300"/>
              <a:gd name="T106" fmla="*/ 7968 w 8012"/>
              <a:gd name="T107" fmla="*/ 229 h 300"/>
              <a:gd name="T108" fmla="*/ 7996 w 8012"/>
              <a:gd name="T109" fmla="*/ 227 h 300"/>
              <a:gd name="T110" fmla="*/ 8007 w 8012"/>
              <a:gd name="T111" fmla="*/ 217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8012" h="300">
                <a:moveTo>
                  <a:pt x="7924" y="187"/>
                </a:moveTo>
                <a:cubicBezTo>
                  <a:pt x="7925" y="192"/>
                  <a:pt x="7914" y="194"/>
                  <a:pt x="7907" y="196"/>
                </a:cubicBezTo>
                <a:cubicBezTo>
                  <a:pt x="7905" y="197"/>
                  <a:pt x="7903" y="197"/>
                  <a:pt x="7901" y="198"/>
                </a:cubicBezTo>
                <a:cubicBezTo>
                  <a:pt x="7900" y="197"/>
                  <a:pt x="7899" y="196"/>
                  <a:pt x="7899" y="194"/>
                </a:cubicBezTo>
                <a:cubicBezTo>
                  <a:pt x="7898" y="185"/>
                  <a:pt x="7897" y="175"/>
                  <a:pt x="7895" y="165"/>
                </a:cubicBezTo>
                <a:cubicBezTo>
                  <a:pt x="7900" y="169"/>
                  <a:pt x="7905" y="172"/>
                  <a:pt x="7911" y="173"/>
                </a:cubicBezTo>
                <a:cubicBezTo>
                  <a:pt x="7915" y="180"/>
                  <a:pt x="7922" y="178"/>
                  <a:pt x="7927" y="188"/>
                </a:cubicBezTo>
                <a:lnTo>
                  <a:pt x="7924" y="187"/>
                </a:lnTo>
                <a:close/>
                <a:moveTo>
                  <a:pt x="7875" y="201"/>
                </a:moveTo>
                <a:cubicBezTo>
                  <a:pt x="7865" y="204"/>
                  <a:pt x="7857" y="208"/>
                  <a:pt x="7850" y="211"/>
                </a:cubicBezTo>
                <a:cubicBezTo>
                  <a:pt x="7848" y="196"/>
                  <a:pt x="7849" y="180"/>
                  <a:pt x="7847" y="161"/>
                </a:cubicBezTo>
                <a:cubicBezTo>
                  <a:pt x="7845" y="145"/>
                  <a:pt x="7845" y="145"/>
                  <a:pt x="7845" y="145"/>
                </a:cubicBezTo>
                <a:cubicBezTo>
                  <a:pt x="7845" y="141"/>
                  <a:pt x="7846" y="139"/>
                  <a:pt x="7845" y="137"/>
                </a:cubicBezTo>
                <a:cubicBezTo>
                  <a:pt x="7844" y="133"/>
                  <a:pt x="7844" y="133"/>
                  <a:pt x="7844" y="133"/>
                </a:cubicBezTo>
                <a:cubicBezTo>
                  <a:pt x="7845" y="134"/>
                  <a:pt x="7845" y="134"/>
                  <a:pt x="7845" y="134"/>
                </a:cubicBezTo>
                <a:cubicBezTo>
                  <a:pt x="7851" y="137"/>
                  <a:pt x="7857" y="142"/>
                  <a:pt x="7863" y="145"/>
                </a:cubicBezTo>
                <a:cubicBezTo>
                  <a:pt x="7864" y="146"/>
                  <a:pt x="7865" y="145"/>
                  <a:pt x="7866" y="146"/>
                </a:cubicBezTo>
                <a:cubicBezTo>
                  <a:pt x="7872" y="151"/>
                  <a:pt x="7872" y="151"/>
                  <a:pt x="7872" y="151"/>
                </a:cubicBezTo>
                <a:cubicBezTo>
                  <a:pt x="7873" y="152"/>
                  <a:pt x="7875" y="153"/>
                  <a:pt x="7877" y="154"/>
                </a:cubicBezTo>
                <a:cubicBezTo>
                  <a:pt x="7880" y="167"/>
                  <a:pt x="7886" y="181"/>
                  <a:pt x="7884" y="193"/>
                </a:cubicBezTo>
                <a:cubicBezTo>
                  <a:pt x="7886" y="196"/>
                  <a:pt x="7884" y="197"/>
                  <a:pt x="7886" y="199"/>
                </a:cubicBezTo>
                <a:cubicBezTo>
                  <a:pt x="7882" y="199"/>
                  <a:pt x="7878" y="201"/>
                  <a:pt x="7875" y="201"/>
                </a:cubicBezTo>
                <a:moveTo>
                  <a:pt x="7836" y="212"/>
                </a:moveTo>
                <a:cubicBezTo>
                  <a:pt x="7828" y="213"/>
                  <a:pt x="7828" y="213"/>
                  <a:pt x="7828" y="213"/>
                </a:cubicBezTo>
                <a:cubicBezTo>
                  <a:pt x="7806" y="220"/>
                  <a:pt x="7806" y="220"/>
                  <a:pt x="7806" y="220"/>
                </a:cubicBezTo>
                <a:cubicBezTo>
                  <a:pt x="7801" y="202"/>
                  <a:pt x="7801" y="202"/>
                  <a:pt x="7801" y="202"/>
                </a:cubicBezTo>
                <a:cubicBezTo>
                  <a:pt x="7802" y="197"/>
                  <a:pt x="7801" y="189"/>
                  <a:pt x="7800" y="183"/>
                </a:cubicBezTo>
                <a:cubicBezTo>
                  <a:pt x="7800" y="183"/>
                  <a:pt x="7800" y="182"/>
                  <a:pt x="7800" y="181"/>
                </a:cubicBezTo>
                <a:cubicBezTo>
                  <a:pt x="7799" y="175"/>
                  <a:pt x="7799" y="175"/>
                  <a:pt x="7799" y="175"/>
                </a:cubicBezTo>
                <a:cubicBezTo>
                  <a:pt x="7798" y="172"/>
                  <a:pt x="7801" y="170"/>
                  <a:pt x="7798" y="167"/>
                </a:cubicBezTo>
                <a:cubicBezTo>
                  <a:pt x="7799" y="160"/>
                  <a:pt x="7799" y="152"/>
                  <a:pt x="7799" y="144"/>
                </a:cubicBezTo>
                <a:cubicBezTo>
                  <a:pt x="7796" y="109"/>
                  <a:pt x="7796" y="109"/>
                  <a:pt x="7796" y="109"/>
                </a:cubicBezTo>
                <a:cubicBezTo>
                  <a:pt x="7795" y="103"/>
                  <a:pt x="7795" y="103"/>
                  <a:pt x="7795" y="103"/>
                </a:cubicBezTo>
                <a:cubicBezTo>
                  <a:pt x="7795" y="101"/>
                  <a:pt x="7797" y="102"/>
                  <a:pt x="7797" y="100"/>
                </a:cubicBezTo>
                <a:cubicBezTo>
                  <a:pt x="7796" y="99"/>
                  <a:pt x="7796" y="99"/>
                  <a:pt x="7796" y="99"/>
                </a:cubicBezTo>
                <a:cubicBezTo>
                  <a:pt x="7801" y="102"/>
                  <a:pt x="7801" y="102"/>
                  <a:pt x="7801" y="102"/>
                </a:cubicBezTo>
                <a:cubicBezTo>
                  <a:pt x="7814" y="111"/>
                  <a:pt x="7814" y="111"/>
                  <a:pt x="7814" y="111"/>
                </a:cubicBezTo>
                <a:cubicBezTo>
                  <a:pt x="7818" y="114"/>
                  <a:pt x="7822" y="117"/>
                  <a:pt x="7827" y="120"/>
                </a:cubicBezTo>
                <a:cubicBezTo>
                  <a:pt x="7827" y="129"/>
                  <a:pt x="7829" y="139"/>
                  <a:pt x="7829" y="147"/>
                </a:cubicBezTo>
                <a:cubicBezTo>
                  <a:pt x="7835" y="166"/>
                  <a:pt x="7830" y="183"/>
                  <a:pt x="7836" y="202"/>
                </a:cubicBezTo>
                <a:lnTo>
                  <a:pt x="7836" y="212"/>
                </a:lnTo>
                <a:close/>
                <a:moveTo>
                  <a:pt x="7776" y="230"/>
                </a:moveTo>
                <a:cubicBezTo>
                  <a:pt x="7772" y="223"/>
                  <a:pt x="7769" y="216"/>
                  <a:pt x="7769" y="210"/>
                </a:cubicBezTo>
                <a:cubicBezTo>
                  <a:pt x="7769" y="164"/>
                  <a:pt x="7769" y="164"/>
                  <a:pt x="7769" y="164"/>
                </a:cubicBezTo>
                <a:cubicBezTo>
                  <a:pt x="7767" y="127"/>
                  <a:pt x="7767" y="127"/>
                  <a:pt x="7767" y="127"/>
                </a:cubicBezTo>
                <a:cubicBezTo>
                  <a:pt x="7764" y="112"/>
                  <a:pt x="7764" y="112"/>
                  <a:pt x="7764" y="112"/>
                </a:cubicBezTo>
                <a:cubicBezTo>
                  <a:pt x="7763" y="111"/>
                  <a:pt x="7764" y="109"/>
                  <a:pt x="7764" y="107"/>
                </a:cubicBezTo>
                <a:cubicBezTo>
                  <a:pt x="7760" y="98"/>
                  <a:pt x="7760" y="98"/>
                  <a:pt x="7760" y="98"/>
                </a:cubicBezTo>
                <a:cubicBezTo>
                  <a:pt x="7758" y="91"/>
                  <a:pt x="7758" y="85"/>
                  <a:pt x="7756" y="78"/>
                </a:cubicBezTo>
                <a:cubicBezTo>
                  <a:pt x="7757" y="78"/>
                  <a:pt x="7758" y="78"/>
                  <a:pt x="7759" y="78"/>
                </a:cubicBezTo>
                <a:cubicBezTo>
                  <a:pt x="7765" y="84"/>
                  <a:pt x="7772" y="86"/>
                  <a:pt x="7777" y="90"/>
                </a:cubicBezTo>
                <a:cubicBezTo>
                  <a:pt x="7778" y="91"/>
                  <a:pt x="7778" y="91"/>
                  <a:pt x="7778" y="91"/>
                </a:cubicBezTo>
                <a:cubicBezTo>
                  <a:pt x="7779" y="110"/>
                  <a:pt x="7779" y="110"/>
                  <a:pt x="7779" y="110"/>
                </a:cubicBezTo>
                <a:cubicBezTo>
                  <a:pt x="7779" y="113"/>
                  <a:pt x="7778" y="116"/>
                  <a:pt x="7779" y="118"/>
                </a:cubicBezTo>
                <a:cubicBezTo>
                  <a:pt x="7781" y="128"/>
                  <a:pt x="7781" y="128"/>
                  <a:pt x="7781" y="128"/>
                </a:cubicBezTo>
                <a:cubicBezTo>
                  <a:pt x="7781" y="140"/>
                  <a:pt x="7781" y="140"/>
                  <a:pt x="7781" y="140"/>
                </a:cubicBezTo>
                <a:cubicBezTo>
                  <a:pt x="7783" y="155"/>
                  <a:pt x="7783" y="155"/>
                  <a:pt x="7783" y="155"/>
                </a:cubicBezTo>
                <a:cubicBezTo>
                  <a:pt x="7781" y="156"/>
                  <a:pt x="7781" y="156"/>
                  <a:pt x="7781" y="156"/>
                </a:cubicBezTo>
                <a:cubicBezTo>
                  <a:pt x="7781" y="157"/>
                  <a:pt x="7783" y="158"/>
                  <a:pt x="7783" y="158"/>
                </a:cubicBezTo>
                <a:cubicBezTo>
                  <a:pt x="7785" y="179"/>
                  <a:pt x="7786" y="199"/>
                  <a:pt x="7791" y="219"/>
                </a:cubicBezTo>
                <a:cubicBezTo>
                  <a:pt x="7792" y="224"/>
                  <a:pt x="7792" y="224"/>
                  <a:pt x="7792" y="224"/>
                </a:cubicBezTo>
                <a:lnTo>
                  <a:pt x="7776" y="230"/>
                </a:lnTo>
                <a:close/>
                <a:moveTo>
                  <a:pt x="7759" y="235"/>
                </a:moveTo>
                <a:cubicBezTo>
                  <a:pt x="7744" y="237"/>
                  <a:pt x="7744" y="237"/>
                  <a:pt x="7744" y="237"/>
                </a:cubicBezTo>
                <a:cubicBezTo>
                  <a:pt x="7741" y="233"/>
                  <a:pt x="7741" y="229"/>
                  <a:pt x="7740" y="225"/>
                </a:cubicBezTo>
                <a:cubicBezTo>
                  <a:pt x="7739" y="217"/>
                  <a:pt x="7737" y="212"/>
                  <a:pt x="7737" y="205"/>
                </a:cubicBezTo>
                <a:cubicBezTo>
                  <a:pt x="7736" y="204"/>
                  <a:pt x="7738" y="203"/>
                  <a:pt x="7737" y="202"/>
                </a:cubicBezTo>
                <a:cubicBezTo>
                  <a:pt x="7736" y="198"/>
                  <a:pt x="7735" y="194"/>
                  <a:pt x="7735" y="190"/>
                </a:cubicBezTo>
                <a:cubicBezTo>
                  <a:pt x="7733" y="181"/>
                  <a:pt x="7732" y="171"/>
                  <a:pt x="7731" y="162"/>
                </a:cubicBezTo>
                <a:cubicBezTo>
                  <a:pt x="7731" y="159"/>
                  <a:pt x="7730" y="157"/>
                  <a:pt x="7729" y="154"/>
                </a:cubicBezTo>
                <a:cubicBezTo>
                  <a:pt x="7730" y="152"/>
                  <a:pt x="7731" y="150"/>
                  <a:pt x="7731" y="147"/>
                </a:cubicBezTo>
                <a:cubicBezTo>
                  <a:pt x="7731" y="140"/>
                  <a:pt x="7730" y="135"/>
                  <a:pt x="7731" y="129"/>
                </a:cubicBezTo>
                <a:cubicBezTo>
                  <a:pt x="7731" y="127"/>
                  <a:pt x="7733" y="123"/>
                  <a:pt x="7732" y="121"/>
                </a:cubicBezTo>
                <a:cubicBezTo>
                  <a:pt x="7732" y="116"/>
                  <a:pt x="7730" y="112"/>
                  <a:pt x="7729" y="108"/>
                </a:cubicBezTo>
                <a:cubicBezTo>
                  <a:pt x="7728" y="98"/>
                  <a:pt x="7728" y="98"/>
                  <a:pt x="7728" y="98"/>
                </a:cubicBezTo>
                <a:cubicBezTo>
                  <a:pt x="7727" y="91"/>
                  <a:pt x="7727" y="83"/>
                  <a:pt x="7727" y="75"/>
                </a:cubicBezTo>
                <a:cubicBezTo>
                  <a:pt x="7728" y="71"/>
                  <a:pt x="7723" y="69"/>
                  <a:pt x="7725" y="66"/>
                </a:cubicBezTo>
                <a:cubicBezTo>
                  <a:pt x="7727" y="62"/>
                  <a:pt x="7733" y="67"/>
                  <a:pt x="7737" y="69"/>
                </a:cubicBezTo>
                <a:cubicBezTo>
                  <a:pt x="7739" y="71"/>
                  <a:pt x="7739" y="71"/>
                  <a:pt x="7739" y="71"/>
                </a:cubicBezTo>
                <a:cubicBezTo>
                  <a:pt x="7740" y="72"/>
                  <a:pt x="7740" y="72"/>
                  <a:pt x="7740" y="71"/>
                </a:cubicBezTo>
                <a:cubicBezTo>
                  <a:pt x="7741" y="78"/>
                  <a:pt x="7741" y="85"/>
                  <a:pt x="7744" y="91"/>
                </a:cubicBezTo>
                <a:cubicBezTo>
                  <a:pt x="7745" y="97"/>
                  <a:pt x="7746" y="106"/>
                  <a:pt x="7748" y="112"/>
                </a:cubicBezTo>
                <a:cubicBezTo>
                  <a:pt x="7749" y="118"/>
                  <a:pt x="7748" y="121"/>
                  <a:pt x="7750" y="126"/>
                </a:cubicBezTo>
                <a:cubicBezTo>
                  <a:pt x="7750" y="128"/>
                  <a:pt x="7751" y="130"/>
                  <a:pt x="7752" y="132"/>
                </a:cubicBezTo>
                <a:cubicBezTo>
                  <a:pt x="7752" y="140"/>
                  <a:pt x="7752" y="140"/>
                  <a:pt x="7752" y="140"/>
                </a:cubicBezTo>
                <a:cubicBezTo>
                  <a:pt x="7752" y="142"/>
                  <a:pt x="7751" y="142"/>
                  <a:pt x="7752" y="143"/>
                </a:cubicBezTo>
                <a:cubicBezTo>
                  <a:pt x="7752" y="157"/>
                  <a:pt x="7754" y="170"/>
                  <a:pt x="7754" y="183"/>
                </a:cubicBezTo>
                <a:cubicBezTo>
                  <a:pt x="7754" y="191"/>
                  <a:pt x="7755" y="198"/>
                  <a:pt x="7755" y="206"/>
                </a:cubicBezTo>
                <a:cubicBezTo>
                  <a:pt x="7756" y="213"/>
                  <a:pt x="7754" y="224"/>
                  <a:pt x="7758" y="232"/>
                </a:cubicBezTo>
                <a:cubicBezTo>
                  <a:pt x="7759" y="233"/>
                  <a:pt x="7760" y="234"/>
                  <a:pt x="7759" y="235"/>
                </a:cubicBezTo>
                <a:moveTo>
                  <a:pt x="8008" y="200"/>
                </a:moveTo>
                <a:cubicBezTo>
                  <a:pt x="8008" y="198"/>
                  <a:pt x="8008" y="196"/>
                  <a:pt x="8006" y="196"/>
                </a:cubicBezTo>
                <a:cubicBezTo>
                  <a:pt x="8002" y="192"/>
                  <a:pt x="7998" y="191"/>
                  <a:pt x="7994" y="189"/>
                </a:cubicBezTo>
                <a:cubicBezTo>
                  <a:pt x="7993" y="187"/>
                  <a:pt x="7991" y="183"/>
                  <a:pt x="7991" y="183"/>
                </a:cubicBezTo>
                <a:cubicBezTo>
                  <a:pt x="7990" y="182"/>
                  <a:pt x="7990" y="185"/>
                  <a:pt x="7989" y="184"/>
                </a:cubicBezTo>
                <a:cubicBezTo>
                  <a:pt x="7989" y="184"/>
                  <a:pt x="7989" y="182"/>
                  <a:pt x="7987" y="181"/>
                </a:cubicBezTo>
                <a:cubicBezTo>
                  <a:pt x="7986" y="183"/>
                  <a:pt x="7986" y="183"/>
                  <a:pt x="7986" y="183"/>
                </a:cubicBezTo>
                <a:cubicBezTo>
                  <a:pt x="7985" y="182"/>
                  <a:pt x="7983" y="180"/>
                  <a:pt x="7982" y="179"/>
                </a:cubicBezTo>
                <a:cubicBezTo>
                  <a:pt x="7973" y="173"/>
                  <a:pt x="7962" y="166"/>
                  <a:pt x="7953" y="159"/>
                </a:cubicBezTo>
                <a:cubicBezTo>
                  <a:pt x="7947" y="154"/>
                  <a:pt x="7947" y="154"/>
                  <a:pt x="7947" y="154"/>
                </a:cubicBezTo>
                <a:cubicBezTo>
                  <a:pt x="7947" y="153"/>
                  <a:pt x="7945" y="155"/>
                  <a:pt x="7944" y="154"/>
                </a:cubicBezTo>
                <a:cubicBezTo>
                  <a:pt x="7943" y="153"/>
                  <a:pt x="7943" y="152"/>
                  <a:pt x="7941" y="151"/>
                </a:cubicBezTo>
                <a:cubicBezTo>
                  <a:pt x="7935" y="146"/>
                  <a:pt x="7929" y="144"/>
                  <a:pt x="7923" y="141"/>
                </a:cubicBezTo>
                <a:cubicBezTo>
                  <a:pt x="7921" y="138"/>
                  <a:pt x="7921" y="138"/>
                  <a:pt x="7921" y="138"/>
                </a:cubicBezTo>
                <a:cubicBezTo>
                  <a:pt x="7917" y="136"/>
                  <a:pt x="7914" y="137"/>
                  <a:pt x="7911" y="133"/>
                </a:cubicBezTo>
                <a:cubicBezTo>
                  <a:pt x="7906" y="129"/>
                  <a:pt x="7899" y="126"/>
                  <a:pt x="7895" y="121"/>
                </a:cubicBezTo>
                <a:cubicBezTo>
                  <a:pt x="7884" y="118"/>
                  <a:pt x="7875" y="110"/>
                  <a:pt x="7866" y="102"/>
                </a:cubicBezTo>
                <a:cubicBezTo>
                  <a:pt x="7863" y="100"/>
                  <a:pt x="7857" y="99"/>
                  <a:pt x="7856" y="93"/>
                </a:cubicBezTo>
                <a:cubicBezTo>
                  <a:pt x="7848" y="93"/>
                  <a:pt x="7840" y="83"/>
                  <a:pt x="7833" y="79"/>
                </a:cubicBezTo>
                <a:cubicBezTo>
                  <a:pt x="7823" y="70"/>
                  <a:pt x="7808" y="64"/>
                  <a:pt x="7799" y="57"/>
                </a:cubicBezTo>
                <a:cubicBezTo>
                  <a:pt x="7792" y="55"/>
                  <a:pt x="7792" y="55"/>
                  <a:pt x="7792" y="55"/>
                </a:cubicBezTo>
                <a:cubicBezTo>
                  <a:pt x="7788" y="53"/>
                  <a:pt x="7783" y="49"/>
                  <a:pt x="7780" y="48"/>
                </a:cubicBezTo>
                <a:cubicBezTo>
                  <a:pt x="7775" y="46"/>
                  <a:pt x="7775" y="46"/>
                  <a:pt x="7775" y="46"/>
                </a:cubicBezTo>
                <a:cubicBezTo>
                  <a:pt x="7772" y="45"/>
                  <a:pt x="7770" y="42"/>
                  <a:pt x="7768" y="41"/>
                </a:cubicBezTo>
                <a:cubicBezTo>
                  <a:pt x="7758" y="37"/>
                  <a:pt x="7758" y="37"/>
                  <a:pt x="7758" y="37"/>
                </a:cubicBezTo>
                <a:cubicBezTo>
                  <a:pt x="7753" y="35"/>
                  <a:pt x="7748" y="31"/>
                  <a:pt x="7741" y="28"/>
                </a:cubicBezTo>
                <a:cubicBezTo>
                  <a:pt x="7731" y="23"/>
                  <a:pt x="7722" y="17"/>
                  <a:pt x="7713" y="11"/>
                </a:cubicBezTo>
                <a:cubicBezTo>
                  <a:pt x="7697" y="0"/>
                  <a:pt x="7679" y="5"/>
                  <a:pt x="7677" y="19"/>
                </a:cubicBezTo>
                <a:cubicBezTo>
                  <a:pt x="7676" y="24"/>
                  <a:pt x="7678" y="30"/>
                  <a:pt x="7679" y="35"/>
                </a:cubicBezTo>
                <a:cubicBezTo>
                  <a:pt x="7679" y="37"/>
                  <a:pt x="7680" y="39"/>
                  <a:pt x="7681" y="40"/>
                </a:cubicBezTo>
                <a:cubicBezTo>
                  <a:pt x="7681" y="41"/>
                  <a:pt x="7680" y="43"/>
                  <a:pt x="7679" y="43"/>
                </a:cubicBezTo>
                <a:cubicBezTo>
                  <a:pt x="7679" y="46"/>
                  <a:pt x="7681" y="49"/>
                  <a:pt x="7682" y="53"/>
                </a:cubicBezTo>
                <a:cubicBezTo>
                  <a:pt x="7687" y="108"/>
                  <a:pt x="7687" y="108"/>
                  <a:pt x="7687" y="108"/>
                </a:cubicBezTo>
                <a:cubicBezTo>
                  <a:pt x="7686" y="126"/>
                  <a:pt x="7686" y="126"/>
                  <a:pt x="7686" y="126"/>
                </a:cubicBezTo>
                <a:cubicBezTo>
                  <a:pt x="7680" y="127"/>
                  <a:pt x="7621" y="124"/>
                  <a:pt x="7621" y="124"/>
                </a:cubicBezTo>
                <a:cubicBezTo>
                  <a:pt x="7134" y="99"/>
                  <a:pt x="6796" y="104"/>
                  <a:pt x="6405" y="110"/>
                </a:cubicBezTo>
                <a:cubicBezTo>
                  <a:pt x="6215" y="113"/>
                  <a:pt x="6019" y="116"/>
                  <a:pt x="5785" y="116"/>
                </a:cubicBezTo>
                <a:cubicBezTo>
                  <a:pt x="5467" y="116"/>
                  <a:pt x="5467" y="116"/>
                  <a:pt x="5467" y="116"/>
                </a:cubicBezTo>
                <a:cubicBezTo>
                  <a:pt x="4774" y="116"/>
                  <a:pt x="3911" y="116"/>
                  <a:pt x="3298" y="130"/>
                </a:cubicBezTo>
                <a:cubicBezTo>
                  <a:pt x="3120" y="134"/>
                  <a:pt x="2937" y="131"/>
                  <a:pt x="2760" y="128"/>
                </a:cubicBezTo>
                <a:cubicBezTo>
                  <a:pt x="2522" y="124"/>
                  <a:pt x="260" y="120"/>
                  <a:pt x="23" y="132"/>
                </a:cubicBezTo>
                <a:cubicBezTo>
                  <a:pt x="10" y="133"/>
                  <a:pt x="0" y="144"/>
                  <a:pt x="1" y="157"/>
                </a:cubicBezTo>
                <a:cubicBezTo>
                  <a:pt x="1" y="169"/>
                  <a:pt x="12" y="179"/>
                  <a:pt x="24" y="179"/>
                </a:cubicBezTo>
                <a:cubicBezTo>
                  <a:pt x="24" y="179"/>
                  <a:pt x="25" y="179"/>
                  <a:pt x="25" y="179"/>
                </a:cubicBezTo>
                <a:cubicBezTo>
                  <a:pt x="260" y="167"/>
                  <a:pt x="2522" y="171"/>
                  <a:pt x="2759" y="175"/>
                </a:cubicBezTo>
                <a:cubicBezTo>
                  <a:pt x="2937" y="178"/>
                  <a:pt x="3121" y="181"/>
                  <a:pt x="3299" y="177"/>
                </a:cubicBezTo>
                <a:cubicBezTo>
                  <a:pt x="3911" y="164"/>
                  <a:pt x="4774" y="163"/>
                  <a:pt x="5467" y="163"/>
                </a:cubicBezTo>
                <a:cubicBezTo>
                  <a:pt x="5785" y="163"/>
                  <a:pt x="5785" y="163"/>
                  <a:pt x="5785" y="163"/>
                </a:cubicBezTo>
                <a:cubicBezTo>
                  <a:pt x="6020" y="163"/>
                  <a:pt x="6216" y="160"/>
                  <a:pt x="6406" y="157"/>
                </a:cubicBezTo>
                <a:cubicBezTo>
                  <a:pt x="6790" y="151"/>
                  <a:pt x="7124" y="146"/>
                  <a:pt x="7600" y="170"/>
                </a:cubicBezTo>
                <a:cubicBezTo>
                  <a:pt x="7600" y="170"/>
                  <a:pt x="7681" y="176"/>
                  <a:pt x="7688" y="175"/>
                </a:cubicBezTo>
                <a:cubicBezTo>
                  <a:pt x="7689" y="187"/>
                  <a:pt x="7689" y="187"/>
                  <a:pt x="7689" y="187"/>
                </a:cubicBezTo>
                <a:cubicBezTo>
                  <a:pt x="7692" y="203"/>
                  <a:pt x="7694" y="214"/>
                  <a:pt x="7697" y="232"/>
                </a:cubicBezTo>
                <a:cubicBezTo>
                  <a:pt x="7698" y="241"/>
                  <a:pt x="7698" y="255"/>
                  <a:pt x="7700" y="264"/>
                </a:cubicBezTo>
                <a:cubicBezTo>
                  <a:pt x="7700" y="271"/>
                  <a:pt x="7701" y="283"/>
                  <a:pt x="7708" y="292"/>
                </a:cubicBezTo>
                <a:cubicBezTo>
                  <a:pt x="7714" y="298"/>
                  <a:pt x="7729" y="300"/>
                  <a:pt x="7737" y="297"/>
                </a:cubicBezTo>
                <a:cubicBezTo>
                  <a:pt x="7743" y="296"/>
                  <a:pt x="7745" y="288"/>
                  <a:pt x="7751" y="284"/>
                </a:cubicBezTo>
                <a:cubicBezTo>
                  <a:pt x="7753" y="284"/>
                  <a:pt x="7756" y="285"/>
                  <a:pt x="7759" y="284"/>
                </a:cubicBezTo>
                <a:cubicBezTo>
                  <a:pt x="7762" y="282"/>
                  <a:pt x="7765" y="281"/>
                  <a:pt x="7767" y="279"/>
                </a:cubicBezTo>
                <a:cubicBezTo>
                  <a:pt x="7806" y="268"/>
                  <a:pt x="7806" y="268"/>
                  <a:pt x="7806" y="268"/>
                </a:cubicBezTo>
                <a:cubicBezTo>
                  <a:pt x="7812" y="265"/>
                  <a:pt x="7818" y="264"/>
                  <a:pt x="7821" y="261"/>
                </a:cubicBezTo>
                <a:cubicBezTo>
                  <a:pt x="7833" y="261"/>
                  <a:pt x="7845" y="256"/>
                  <a:pt x="7857" y="253"/>
                </a:cubicBezTo>
                <a:cubicBezTo>
                  <a:pt x="7868" y="250"/>
                  <a:pt x="7880" y="246"/>
                  <a:pt x="7893" y="243"/>
                </a:cubicBezTo>
                <a:cubicBezTo>
                  <a:pt x="7894" y="245"/>
                  <a:pt x="7894" y="245"/>
                  <a:pt x="7894" y="245"/>
                </a:cubicBezTo>
                <a:cubicBezTo>
                  <a:pt x="7896" y="246"/>
                  <a:pt x="7898" y="244"/>
                  <a:pt x="7899" y="243"/>
                </a:cubicBezTo>
                <a:cubicBezTo>
                  <a:pt x="7916" y="239"/>
                  <a:pt x="7916" y="239"/>
                  <a:pt x="7916" y="239"/>
                </a:cubicBezTo>
                <a:cubicBezTo>
                  <a:pt x="7923" y="236"/>
                  <a:pt x="7927" y="238"/>
                  <a:pt x="7933" y="236"/>
                </a:cubicBezTo>
                <a:cubicBezTo>
                  <a:pt x="7942" y="235"/>
                  <a:pt x="7942" y="235"/>
                  <a:pt x="7942" y="235"/>
                </a:cubicBezTo>
                <a:cubicBezTo>
                  <a:pt x="7945" y="234"/>
                  <a:pt x="7947" y="232"/>
                  <a:pt x="7950" y="232"/>
                </a:cubicBezTo>
                <a:cubicBezTo>
                  <a:pt x="7950" y="232"/>
                  <a:pt x="7952" y="233"/>
                  <a:pt x="7953" y="234"/>
                </a:cubicBezTo>
                <a:cubicBezTo>
                  <a:pt x="7954" y="233"/>
                  <a:pt x="7957" y="233"/>
                  <a:pt x="7957" y="233"/>
                </a:cubicBezTo>
                <a:cubicBezTo>
                  <a:pt x="7968" y="229"/>
                  <a:pt x="7968" y="229"/>
                  <a:pt x="7968" y="229"/>
                </a:cubicBezTo>
                <a:cubicBezTo>
                  <a:pt x="7976" y="230"/>
                  <a:pt x="7976" y="230"/>
                  <a:pt x="7976" y="230"/>
                </a:cubicBezTo>
                <a:cubicBezTo>
                  <a:pt x="7982" y="228"/>
                  <a:pt x="7982" y="228"/>
                  <a:pt x="7982" y="228"/>
                </a:cubicBezTo>
                <a:cubicBezTo>
                  <a:pt x="7987" y="228"/>
                  <a:pt x="7993" y="230"/>
                  <a:pt x="7996" y="227"/>
                </a:cubicBezTo>
                <a:cubicBezTo>
                  <a:pt x="7998" y="227"/>
                  <a:pt x="7997" y="226"/>
                  <a:pt x="7998" y="225"/>
                </a:cubicBezTo>
                <a:cubicBezTo>
                  <a:pt x="8001" y="225"/>
                  <a:pt x="8003" y="224"/>
                  <a:pt x="8004" y="222"/>
                </a:cubicBezTo>
                <a:cubicBezTo>
                  <a:pt x="8006" y="221"/>
                  <a:pt x="8005" y="219"/>
                  <a:pt x="8007" y="217"/>
                </a:cubicBezTo>
                <a:cubicBezTo>
                  <a:pt x="8012" y="209"/>
                  <a:pt x="8012" y="209"/>
                  <a:pt x="8012" y="209"/>
                </a:cubicBezTo>
                <a:cubicBezTo>
                  <a:pt x="8012" y="207"/>
                  <a:pt x="8008" y="202"/>
                  <a:pt x="8008" y="200"/>
                </a:cubicBezTo>
              </a:path>
            </a:pathLst>
          </a:custGeom>
          <a:solidFill>
            <a:srgbClr val="EC660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de-DE" sz="2400"/>
          </a:p>
        </p:txBody>
      </p:sp>
      <p:sp>
        <p:nvSpPr>
          <p:cNvPr id="12" name="Ellipse 11"/>
          <p:cNvSpPr/>
          <p:nvPr/>
        </p:nvSpPr>
        <p:spPr>
          <a:xfrm>
            <a:off x="1399597" y="4965700"/>
            <a:ext cx="181024" cy="181024"/>
          </a:xfrm>
          <a:prstGeom prst="ellipse">
            <a:avLst/>
          </a:prstGeom>
          <a:solidFill>
            <a:schemeClr val="bg1"/>
          </a:solidFill>
          <a:ln w="28575">
            <a:solidFill>
              <a:srgbClr val="EC6602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de-DE" sz="1600" dirty="0"/>
          </a:p>
        </p:txBody>
      </p:sp>
      <p:sp>
        <p:nvSpPr>
          <p:cNvPr id="13" name="Ellipse 12"/>
          <p:cNvSpPr/>
          <p:nvPr/>
        </p:nvSpPr>
        <p:spPr>
          <a:xfrm>
            <a:off x="2758497" y="4965700"/>
            <a:ext cx="181024" cy="181024"/>
          </a:xfrm>
          <a:prstGeom prst="ellipse">
            <a:avLst/>
          </a:prstGeom>
          <a:solidFill>
            <a:schemeClr val="bg1"/>
          </a:solidFill>
          <a:ln w="28575">
            <a:solidFill>
              <a:srgbClr val="EC6602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de-DE" sz="1600" dirty="0"/>
          </a:p>
        </p:txBody>
      </p:sp>
      <p:sp>
        <p:nvSpPr>
          <p:cNvPr id="14" name="Ellipse 13"/>
          <p:cNvSpPr/>
          <p:nvPr/>
        </p:nvSpPr>
        <p:spPr>
          <a:xfrm>
            <a:off x="4104697" y="4965700"/>
            <a:ext cx="181024" cy="181024"/>
          </a:xfrm>
          <a:prstGeom prst="ellipse">
            <a:avLst/>
          </a:prstGeom>
          <a:solidFill>
            <a:schemeClr val="bg1"/>
          </a:solidFill>
          <a:ln w="28575">
            <a:solidFill>
              <a:srgbClr val="EC6602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de-DE" sz="1600" dirty="0"/>
          </a:p>
        </p:txBody>
      </p:sp>
      <p:sp>
        <p:nvSpPr>
          <p:cNvPr id="15" name="Ellipse 14"/>
          <p:cNvSpPr/>
          <p:nvPr/>
        </p:nvSpPr>
        <p:spPr>
          <a:xfrm>
            <a:off x="5469947" y="4965700"/>
            <a:ext cx="181024" cy="181024"/>
          </a:xfrm>
          <a:prstGeom prst="ellipse">
            <a:avLst/>
          </a:prstGeom>
          <a:solidFill>
            <a:schemeClr val="bg1"/>
          </a:solidFill>
          <a:ln w="28575">
            <a:solidFill>
              <a:srgbClr val="EC6602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de-DE" sz="1600" dirty="0"/>
          </a:p>
        </p:txBody>
      </p:sp>
      <p:sp>
        <p:nvSpPr>
          <p:cNvPr id="16" name="Ellipse 15"/>
          <p:cNvSpPr/>
          <p:nvPr/>
        </p:nvSpPr>
        <p:spPr>
          <a:xfrm>
            <a:off x="6828847" y="4965700"/>
            <a:ext cx="181024" cy="181024"/>
          </a:xfrm>
          <a:prstGeom prst="ellipse">
            <a:avLst/>
          </a:prstGeom>
          <a:solidFill>
            <a:schemeClr val="bg1"/>
          </a:solidFill>
          <a:ln w="28575">
            <a:solidFill>
              <a:srgbClr val="EC6602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de-DE" sz="1600" dirty="0"/>
          </a:p>
        </p:txBody>
      </p:sp>
      <p:sp>
        <p:nvSpPr>
          <p:cNvPr id="17" name="Ellipse 16"/>
          <p:cNvSpPr/>
          <p:nvPr/>
        </p:nvSpPr>
        <p:spPr>
          <a:xfrm>
            <a:off x="8181397" y="4965700"/>
            <a:ext cx="181024" cy="181024"/>
          </a:xfrm>
          <a:prstGeom prst="ellipse">
            <a:avLst/>
          </a:prstGeom>
          <a:solidFill>
            <a:schemeClr val="bg1"/>
          </a:solidFill>
          <a:ln w="28575">
            <a:solidFill>
              <a:srgbClr val="EC6602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de-DE" sz="1600" dirty="0"/>
          </a:p>
        </p:txBody>
      </p:sp>
      <p:sp>
        <p:nvSpPr>
          <p:cNvPr id="18" name="Ellipse 17"/>
          <p:cNvSpPr/>
          <p:nvPr/>
        </p:nvSpPr>
        <p:spPr>
          <a:xfrm>
            <a:off x="1399597" y="5270500"/>
            <a:ext cx="181024" cy="181024"/>
          </a:xfrm>
          <a:prstGeom prst="ellipse">
            <a:avLst/>
          </a:prstGeom>
          <a:solidFill>
            <a:schemeClr val="bg1"/>
          </a:solidFill>
          <a:ln w="28575">
            <a:solidFill>
              <a:srgbClr val="EC6602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de-DE" sz="1600" dirty="0"/>
          </a:p>
        </p:txBody>
      </p:sp>
      <p:sp>
        <p:nvSpPr>
          <p:cNvPr id="19" name="Ellipse 18"/>
          <p:cNvSpPr/>
          <p:nvPr/>
        </p:nvSpPr>
        <p:spPr>
          <a:xfrm>
            <a:off x="2758497" y="5270500"/>
            <a:ext cx="181024" cy="181024"/>
          </a:xfrm>
          <a:prstGeom prst="ellipse">
            <a:avLst/>
          </a:prstGeom>
          <a:solidFill>
            <a:schemeClr val="bg1"/>
          </a:solidFill>
          <a:ln w="28575">
            <a:solidFill>
              <a:srgbClr val="EC6602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de-DE" sz="1600" dirty="0"/>
          </a:p>
        </p:txBody>
      </p:sp>
      <p:sp>
        <p:nvSpPr>
          <p:cNvPr id="20" name="Ellipse 19"/>
          <p:cNvSpPr/>
          <p:nvPr/>
        </p:nvSpPr>
        <p:spPr>
          <a:xfrm>
            <a:off x="4104697" y="5270500"/>
            <a:ext cx="181024" cy="181024"/>
          </a:xfrm>
          <a:prstGeom prst="ellipse">
            <a:avLst/>
          </a:prstGeom>
          <a:solidFill>
            <a:schemeClr val="bg1"/>
          </a:solidFill>
          <a:ln w="28575">
            <a:solidFill>
              <a:srgbClr val="EC6602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de-DE" sz="1600" dirty="0"/>
          </a:p>
        </p:txBody>
      </p:sp>
      <p:sp>
        <p:nvSpPr>
          <p:cNvPr id="21" name="Ellipse 20"/>
          <p:cNvSpPr/>
          <p:nvPr/>
        </p:nvSpPr>
        <p:spPr>
          <a:xfrm>
            <a:off x="5469947" y="5270500"/>
            <a:ext cx="181024" cy="181024"/>
          </a:xfrm>
          <a:prstGeom prst="ellipse">
            <a:avLst/>
          </a:prstGeom>
          <a:solidFill>
            <a:schemeClr val="bg1"/>
          </a:solidFill>
          <a:ln w="28575">
            <a:solidFill>
              <a:srgbClr val="EC6602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de-DE" sz="1600" dirty="0"/>
          </a:p>
        </p:txBody>
      </p:sp>
      <p:sp>
        <p:nvSpPr>
          <p:cNvPr id="22" name="Ellipse 21"/>
          <p:cNvSpPr/>
          <p:nvPr/>
        </p:nvSpPr>
        <p:spPr>
          <a:xfrm>
            <a:off x="6384032" y="5270500"/>
            <a:ext cx="181024" cy="181024"/>
          </a:xfrm>
          <a:prstGeom prst="ellipse">
            <a:avLst/>
          </a:prstGeom>
          <a:solidFill>
            <a:schemeClr val="bg1"/>
          </a:solidFill>
          <a:ln w="28575">
            <a:solidFill>
              <a:srgbClr val="EC6602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de-DE" sz="1600" dirty="0"/>
          </a:p>
        </p:txBody>
      </p:sp>
      <p:sp>
        <p:nvSpPr>
          <p:cNvPr id="23" name="Ellipse 22"/>
          <p:cNvSpPr/>
          <p:nvPr/>
        </p:nvSpPr>
        <p:spPr>
          <a:xfrm>
            <a:off x="1399597" y="5562600"/>
            <a:ext cx="181024" cy="181024"/>
          </a:xfrm>
          <a:prstGeom prst="ellipse">
            <a:avLst/>
          </a:prstGeom>
          <a:solidFill>
            <a:schemeClr val="bg1"/>
          </a:solidFill>
          <a:ln w="28575">
            <a:solidFill>
              <a:srgbClr val="EC6602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de-DE" sz="1600" dirty="0"/>
          </a:p>
        </p:txBody>
      </p:sp>
      <p:sp>
        <p:nvSpPr>
          <p:cNvPr id="24" name="Ellipse 23"/>
          <p:cNvSpPr/>
          <p:nvPr/>
        </p:nvSpPr>
        <p:spPr>
          <a:xfrm>
            <a:off x="2758497" y="5562600"/>
            <a:ext cx="181024" cy="181024"/>
          </a:xfrm>
          <a:prstGeom prst="ellipse">
            <a:avLst/>
          </a:prstGeom>
          <a:solidFill>
            <a:schemeClr val="bg1"/>
          </a:solidFill>
          <a:ln w="28575">
            <a:solidFill>
              <a:srgbClr val="EC6602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de-DE" sz="1600" dirty="0"/>
          </a:p>
        </p:txBody>
      </p:sp>
      <p:sp>
        <p:nvSpPr>
          <p:cNvPr id="25" name="Ellipse 24"/>
          <p:cNvSpPr/>
          <p:nvPr/>
        </p:nvSpPr>
        <p:spPr>
          <a:xfrm>
            <a:off x="4104697" y="5562600"/>
            <a:ext cx="181024" cy="181024"/>
          </a:xfrm>
          <a:prstGeom prst="ellipse">
            <a:avLst/>
          </a:prstGeom>
          <a:solidFill>
            <a:schemeClr val="bg1"/>
          </a:solidFill>
          <a:ln w="28575">
            <a:solidFill>
              <a:srgbClr val="EC6602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de-DE" sz="1600" dirty="0"/>
          </a:p>
        </p:txBody>
      </p:sp>
      <p:sp>
        <p:nvSpPr>
          <p:cNvPr id="26" name="Ellipse 25"/>
          <p:cNvSpPr/>
          <p:nvPr/>
        </p:nvSpPr>
        <p:spPr>
          <a:xfrm>
            <a:off x="5469947" y="5562600"/>
            <a:ext cx="181024" cy="181024"/>
          </a:xfrm>
          <a:prstGeom prst="ellipse">
            <a:avLst/>
          </a:prstGeom>
          <a:solidFill>
            <a:schemeClr val="bg1"/>
          </a:solidFill>
          <a:ln w="28575">
            <a:solidFill>
              <a:srgbClr val="EC6602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de-DE" sz="1600" dirty="0"/>
          </a:p>
        </p:txBody>
      </p:sp>
      <p:sp>
        <p:nvSpPr>
          <p:cNvPr id="27" name="Rechteck 26"/>
          <p:cNvSpPr/>
          <p:nvPr/>
        </p:nvSpPr>
        <p:spPr>
          <a:xfrm rot="17908147">
            <a:off x="632647" y="2828603"/>
            <a:ext cx="3201324" cy="9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667" dirty="0">
                <a:solidFill>
                  <a:srgbClr val="EC6602"/>
                </a:solidFill>
                <a:latin typeface="+mj-lt"/>
              </a:rPr>
              <a:t>Head mini</a:t>
            </a:r>
          </a:p>
          <a:p>
            <a:r>
              <a:rPr lang="de-DE" sz="1333" dirty="0" err="1"/>
              <a:t>dsfsdfElesequistis</a:t>
            </a:r>
            <a:r>
              <a:rPr lang="de-DE" sz="1333" dirty="0"/>
              <a:t> </a:t>
            </a:r>
            <a:r>
              <a:rPr lang="de-DE" sz="1333" dirty="0" err="1"/>
              <a:t>doluptat</a:t>
            </a:r>
            <a:r>
              <a:rPr lang="de-DE" sz="1333" dirty="0"/>
              <a:t>. </a:t>
            </a:r>
            <a:r>
              <a:rPr lang="de-DE" sz="1333" dirty="0" err="1"/>
              <a:t>Namus</a:t>
            </a:r>
            <a:r>
              <a:rPr lang="de-DE" sz="1333" dirty="0"/>
              <a:t>.</a:t>
            </a:r>
          </a:p>
          <a:p>
            <a:r>
              <a:rPr lang="de-DE" sz="1333" dirty="0"/>
              <a:t>Dis </a:t>
            </a:r>
            <a:r>
              <a:rPr lang="de-DE" sz="1333" dirty="0" err="1"/>
              <a:t>explaborita</a:t>
            </a:r>
            <a:r>
              <a:rPr lang="de-DE" sz="1333" dirty="0"/>
              <a:t> </a:t>
            </a:r>
            <a:r>
              <a:rPr lang="de-DE" sz="1333" dirty="0" err="1"/>
              <a:t>ipicili</a:t>
            </a:r>
            <a:r>
              <a:rPr lang="de-DE" sz="1333" dirty="0"/>
              <a:t> </a:t>
            </a:r>
            <a:r>
              <a:rPr lang="de-DE" sz="1333" dirty="0" err="1"/>
              <a:t>quamus</a:t>
            </a:r>
            <a:endParaRPr lang="de-DE" sz="1333" dirty="0"/>
          </a:p>
        </p:txBody>
      </p:sp>
      <p:sp>
        <p:nvSpPr>
          <p:cNvPr id="28" name="Rechteck 27"/>
          <p:cNvSpPr/>
          <p:nvPr/>
        </p:nvSpPr>
        <p:spPr>
          <a:xfrm rot="17908147">
            <a:off x="1962234" y="2828603"/>
            <a:ext cx="3201324" cy="9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667" dirty="0">
                <a:solidFill>
                  <a:srgbClr val="EC6602"/>
                </a:solidFill>
                <a:latin typeface="+mj-lt"/>
              </a:rPr>
              <a:t>Head mini</a:t>
            </a:r>
          </a:p>
          <a:p>
            <a:r>
              <a:rPr lang="de-DE" sz="1333" dirty="0" err="1"/>
              <a:t>dsfsdfElesequistis</a:t>
            </a:r>
            <a:r>
              <a:rPr lang="de-DE" sz="1333" dirty="0"/>
              <a:t> </a:t>
            </a:r>
            <a:r>
              <a:rPr lang="de-DE" sz="1333" dirty="0" err="1"/>
              <a:t>doluptat</a:t>
            </a:r>
            <a:r>
              <a:rPr lang="de-DE" sz="1333" dirty="0"/>
              <a:t>. </a:t>
            </a:r>
            <a:r>
              <a:rPr lang="de-DE" sz="1333" dirty="0" err="1"/>
              <a:t>Namus</a:t>
            </a:r>
            <a:r>
              <a:rPr lang="de-DE" sz="1333" dirty="0"/>
              <a:t>.</a:t>
            </a:r>
          </a:p>
          <a:p>
            <a:r>
              <a:rPr lang="de-DE" sz="1333" dirty="0"/>
              <a:t>Dis </a:t>
            </a:r>
            <a:r>
              <a:rPr lang="de-DE" sz="1333" dirty="0" err="1"/>
              <a:t>explaborita</a:t>
            </a:r>
            <a:r>
              <a:rPr lang="de-DE" sz="1333" dirty="0"/>
              <a:t> </a:t>
            </a:r>
            <a:r>
              <a:rPr lang="de-DE" sz="1333" dirty="0" err="1"/>
              <a:t>ipicili</a:t>
            </a:r>
            <a:r>
              <a:rPr lang="de-DE" sz="1333" dirty="0"/>
              <a:t> </a:t>
            </a:r>
            <a:r>
              <a:rPr lang="de-DE" sz="1333" dirty="0" err="1"/>
              <a:t>quamus</a:t>
            </a:r>
            <a:endParaRPr lang="de-DE" sz="1333" dirty="0"/>
          </a:p>
        </p:txBody>
      </p:sp>
      <p:sp>
        <p:nvSpPr>
          <p:cNvPr id="29" name="Rechteck 28"/>
          <p:cNvSpPr/>
          <p:nvPr/>
        </p:nvSpPr>
        <p:spPr>
          <a:xfrm rot="17908147">
            <a:off x="3291821" y="2828603"/>
            <a:ext cx="3201324" cy="9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667" dirty="0">
                <a:solidFill>
                  <a:srgbClr val="EC6602"/>
                </a:solidFill>
                <a:latin typeface="+mj-lt"/>
              </a:rPr>
              <a:t>Head mini</a:t>
            </a:r>
          </a:p>
          <a:p>
            <a:r>
              <a:rPr lang="de-DE" sz="1333" dirty="0" err="1"/>
              <a:t>dsfsdfElesequistis</a:t>
            </a:r>
            <a:r>
              <a:rPr lang="de-DE" sz="1333" dirty="0"/>
              <a:t> </a:t>
            </a:r>
            <a:r>
              <a:rPr lang="de-DE" sz="1333" dirty="0" err="1"/>
              <a:t>doluptat</a:t>
            </a:r>
            <a:r>
              <a:rPr lang="de-DE" sz="1333" dirty="0"/>
              <a:t>. </a:t>
            </a:r>
            <a:r>
              <a:rPr lang="de-DE" sz="1333" dirty="0" err="1"/>
              <a:t>Namus</a:t>
            </a:r>
            <a:r>
              <a:rPr lang="de-DE" sz="1333" dirty="0"/>
              <a:t>.</a:t>
            </a:r>
          </a:p>
          <a:p>
            <a:r>
              <a:rPr lang="de-DE" sz="1333" dirty="0"/>
              <a:t>Dis </a:t>
            </a:r>
            <a:r>
              <a:rPr lang="de-DE" sz="1333" dirty="0" err="1"/>
              <a:t>explaborita</a:t>
            </a:r>
            <a:r>
              <a:rPr lang="de-DE" sz="1333" dirty="0"/>
              <a:t> </a:t>
            </a:r>
            <a:r>
              <a:rPr lang="de-DE" sz="1333" dirty="0" err="1"/>
              <a:t>ipicili</a:t>
            </a:r>
            <a:r>
              <a:rPr lang="de-DE" sz="1333" dirty="0"/>
              <a:t> </a:t>
            </a:r>
            <a:r>
              <a:rPr lang="de-DE" sz="1333" dirty="0" err="1"/>
              <a:t>quamus</a:t>
            </a:r>
            <a:endParaRPr lang="de-DE" sz="1333" dirty="0"/>
          </a:p>
        </p:txBody>
      </p:sp>
      <p:sp>
        <p:nvSpPr>
          <p:cNvPr id="30" name="Rechteck 29"/>
          <p:cNvSpPr/>
          <p:nvPr/>
        </p:nvSpPr>
        <p:spPr>
          <a:xfrm rot="17908147">
            <a:off x="4621407" y="2828603"/>
            <a:ext cx="3201324" cy="9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667" dirty="0">
                <a:solidFill>
                  <a:srgbClr val="EC6602"/>
                </a:solidFill>
                <a:latin typeface="+mj-lt"/>
              </a:rPr>
              <a:t>Head mini</a:t>
            </a:r>
          </a:p>
          <a:p>
            <a:r>
              <a:rPr lang="de-DE" sz="1333" dirty="0" err="1"/>
              <a:t>dsfsdfElesequistis</a:t>
            </a:r>
            <a:r>
              <a:rPr lang="de-DE" sz="1333" dirty="0"/>
              <a:t> </a:t>
            </a:r>
            <a:r>
              <a:rPr lang="de-DE" sz="1333" dirty="0" err="1"/>
              <a:t>doluptat</a:t>
            </a:r>
            <a:r>
              <a:rPr lang="de-DE" sz="1333" dirty="0"/>
              <a:t>. </a:t>
            </a:r>
            <a:r>
              <a:rPr lang="de-DE" sz="1333" dirty="0" err="1"/>
              <a:t>Namus</a:t>
            </a:r>
            <a:r>
              <a:rPr lang="de-DE" sz="1333" dirty="0"/>
              <a:t>.</a:t>
            </a:r>
          </a:p>
          <a:p>
            <a:r>
              <a:rPr lang="de-DE" sz="1333" dirty="0"/>
              <a:t>Dis </a:t>
            </a:r>
            <a:r>
              <a:rPr lang="de-DE" sz="1333" dirty="0" err="1"/>
              <a:t>explaborita</a:t>
            </a:r>
            <a:r>
              <a:rPr lang="de-DE" sz="1333" dirty="0"/>
              <a:t> </a:t>
            </a:r>
            <a:r>
              <a:rPr lang="de-DE" sz="1333" dirty="0" err="1"/>
              <a:t>ipicili</a:t>
            </a:r>
            <a:r>
              <a:rPr lang="de-DE" sz="1333" dirty="0"/>
              <a:t> </a:t>
            </a:r>
            <a:r>
              <a:rPr lang="de-DE" sz="1333" dirty="0" err="1"/>
              <a:t>quamus</a:t>
            </a:r>
            <a:endParaRPr lang="de-DE" sz="1333" dirty="0"/>
          </a:p>
        </p:txBody>
      </p:sp>
      <p:sp>
        <p:nvSpPr>
          <p:cNvPr id="31" name="Rechteck 30"/>
          <p:cNvSpPr/>
          <p:nvPr/>
        </p:nvSpPr>
        <p:spPr>
          <a:xfrm rot="17908147">
            <a:off x="5950994" y="2828603"/>
            <a:ext cx="3201324" cy="9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667" dirty="0">
                <a:solidFill>
                  <a:srgbClr val="EC6602"/>
                </a:solidFill>
                <a:latin typeface="+mj-lt"/>
              </a:rPr>
              <a:t>Head mini</a:t>
            </a:r>
          </a:p>
          <a:p>
            <a:r>
              <a:rPr lang="de-DE" sz="1333" dirty="0" err="1"/>
              <a:t>dsfsdfElesequistis</a:t>
            </a:r>
            <a:r>
              <a:rPr lang="de-DE" sz="1333" dirty="0"/>
              <a:t> </a:t>
            </a:r>
            <a:r>
              <a:rPr lang="de-DE" sz="1333" dirty="0" err="1"/>
              <a:t>doluptat</a:t>
            </a:r>
            <a:r>
              <a:rPr lang="de-DE" sz="1333" dirty="0"/>
              <a:t>. </a:t>
            </a:r>
            <a:r>
              <a:rPr lang="de-DE" sz="1333" dirty="0" err="1"/>
              <a:t>Namus</a:t>
            </a:r>
            <a:r>
              <a:rPr lang="de-DE" sz="1333" dirty="0"/>
              <a:t>.</a:t>
            </a:r>
          </a:p>
          <a:p>
            <a:r>
              <a:rPr lang="de-DE" sz="1333" dirty="0"/>
              <a:t>Dis </a:t>
            </a:r>
            <a:r>
              <a:rPr lang="de-DE" sz="1333" dirty="0" err="1"/>
              <a:t>explaborita</a:t>
            </a:r>
            <a:r>
              <a:rPr lang="de-DE" sz="1333" dirty="0"/>
              <a:t> </a:t>
            </a:r>
            <a:r>
              <a:rPr lang="de-DE" sz="1333" dirty="0" err="1"/>
              <a:t>ipicili</a:t>
            </a:r>
            <a:r>
              <a:rPr lang="de-DE" sz="1333" dirty="0"/>
              <a:t> </a:t>
            </a:r>
            <a:r>
              <a:rPr lang="de-DE" sz="1333" dirty="0" err="1"/>
              <a:t>quamus</a:t>
            </a:r>
            <a:endParaRPr lang="de-DE" sz="1333" dirty="0"/>
          </a:p>
        </p:txBody>
      </p:sp>
      <p:sp>
        <p:nvSpPr>
          <p:cNvPr id="32" name="Rechteck 31"/>
          <p:cNvSpPr/>
          <p:nvPr/>
        </p:nvSpPr>
        <p:spPr>
          <a:xfrm rot="17908147">
            <a:off x="7280579" y="2828603"/>
            <a:ext cx="3201324" cy="9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667" dirty="0">
                <a:solidFill>
                  <a:srgbClr val="EC6602"/>
                </a:solidFill>
                <a:latin typeface="+mj-lt"/>
              </a:rPr>
              <a:t>Head mini</a:t>
            </a:r>
          </a:p>
          <a:p>
            <a:r>
              <a:rPr lang="de-DE" sz="1333" dirty="0" err="1"/>
              <a:t>dsfsdfElesequistis</a:t>
            </a:r>
            <a:r>
              <a:rPr lang="de-DE" sz="1333" dirty="0"/>
              <a:t> </a:t>
            </a:r>
            <a:r>
              <a:rPr lang="de-DE" sz="1333" dirty="0" err="1"/>
              <a:t>doluptat</a:t>
            </a:r>
            <a:r>
              <a:rPr lang="de-DE" sz="1333" dirty="0"/>
              <a:t>. </a:t>
            </a:r>
            <a:r>
              <a:rPr lang="de-DE" sz="1333" dirty="0" err="1"/>
              <a:t>Namus</a:t>
            </a:r>
            <a:r>
              <a:rPr lang="de-DE" sz="1333" dirty="0"/>
              <a:t>.</a:t>
            </a:r>
          </a:p>
          <a:p>
            <a:r>
              <a:rPr lang="de-DE" sz="1333" dirty="0"/>
              <a:t>Dis </a:t>
            </a:r>
            <a:r>
              <a:rPr lang="de-DE" sz="1333" dirty="0" err="1"/>
              <a:t>explaborita</a:t>
            </a:r>
            <a:r>
              <a:rPr lang="de-DE" sz="1333" dirty="0"/>
              <a:t> </a:t>
            </a:r>
            <a:r>
              <a:rPr lang="de-DE" sz="1333" dirty="0" err="1"/>
              <a:t>ipicili</a:t>
            </a:r>
            <a:r>
              <a:rPr lang="de-DE" sz="1333" dirty="0"/>
              <a:t> </a:t>
            </a:r>
            <a:r>
              <a:rPr lang="de-DE" sz="1333" dirty="0" err="1"/>
              <a:t>quamus</a:t>
            </a:r>
            <a:endParaRPr lang="de-DE" sz="1333" dirty="0"/>
          </a:p>
        </p:txBody>
      </p:sp>
      <p:sp>
        <p:nvSpPr>
          <p:cNvPr id="3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1040534" y="6427471"/>
            <a:ext cx="783164" cy="269663"/>
          </a:xfrm>
        </p:spPr>
        <p:txBody>
          <a:bodyPr/>
          <a:lstStyle/>
          <a:p>
            <a:r>
              <a:rPr lang="de-DE" dirty="0" smtClean="0"/>
              <a:t>Seite </a:t>
            </a:r>
            <a:fld id="{FE7786F9-2BF4-42E8-80C5-112D8F0FAC7E}" type="slidenum">
              <a:rPr lang="de-DE" smtClean="0"/>
              <a:pPr/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848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zwei Formen einer stilisierten Weltkarte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27" y="2612910"/>
            <a:ext cx="5435341" cy="322274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2612910"/>
            <a:ext cx="5371788" cy="3222741"/>
          </a:xfrm>
          <a:prstGeom prst="rect">
            <a:avLst/>
          </a:prstGeom>
          <a:noFill/>
        </p:spPr>
      </p:pic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1040534" y="6427471"/>
            <a:ext cx="783164" cy="269663"/>
          </a:xfrm>
        </p:spPr>
        <p:txBody>
          <a:bodyPr/>
          <a:lstStyle/>
          <a:p>
            <a:r>
              <a:rPr lang="de-DE" dirty="0" smtClean="0"/>
              <a:t>Seite </a:t>
            </a:r>
            <a:fld id="{FE7786F9-2BF4-42E8-80C5-112D8F0FAC7E}" type="slidenum">
              <a:rPr lang="de-DE" smtClean="0"/>
              <a:pPr/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657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467" y="1072448"/>
            <a:ext cx="9889067" cy="532349"/>
          </a:xfrm>
        </p:spPr>
        <p:txBody>
          <a:bodyPr/>
          <a:lstStyle/>
          <a:p>
            <a:r>
              <a:rPr lang="de-DE" dirty="0" smtClean="0"/>
              <a:t>Logos der Partnerinstitute</a:t>
            </a:r>
            <a:endParaRPr lang="de-DE" dirty="0"/>
          </a:p>
        </p:txBody>
      </p:sp>
      <p:pic>
        <p:nvPicPr>
          <p:cNvPr id="42" name="Grafik 4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793" y="4268743"/>
            <a:ext cx="2261277" cy="536895"/>
          </a:xfrm>
          <a:prstGeom prst="rect">
            <a:avLst/>
          </a:prstGeom>
        </p:spPr>
      </p:pic>
      <p:pic>
        <p:nvPicPr>
          <p:cNvPr id="43" name="Grafik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154" y="2204764"/>
            <a:ext cx="2418792" cy="951391"/>
          </a:xfrm>
          <a:prstGeom prst="rect">
            <a:avLst/>
          </a:prstGeom>
        </p:spPr>
      </p:pic>
      <p:pic>
        <p:nvPicPr>
          <p:cNvPr id="44" name="Grafik 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07" y="2288097"/>
            <a:ext cx="2206928" cy="868058"/>
          </a:xfrm>
          <a:prstGeom prst="rect">
            <a:avLst/>
          </a:prstGeom>
        </p:spPr>
      </p:pic>
      <p:pic>
        <p:nvPicPr>
          <p:cNvPr id="45" name="Grafik 4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611" y="3588146"/>
            <a:ext cx="2197654" cy="864411"/>
          </a:xfrm>
          <a:prstGeom prst="rect">
            <a:avLst/>
          </a:prstGeom>
        </p:spPr>
      </p:pic>
      <p:pic>
        <p:nvPicPr>
          <p:cNvPr id="47" name="Grafik 4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97398" y="5511099"/>
            <a:ext cx="2204672" cy="36628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275" y="3467297"/>
            <a:ext cx="2857500" cy="112395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611" y="2441851"/>
            <a:ext cx="2428758" cy="595046"/>
          </a:xfrm>
          <a:prstGeom prst="rect">
            <a:avLst/>
          </a:prstGeom>
        </p:spPr>
      </p:pic>
      <p:sp>
        <p:nvSpPr>
          <p:cNvPr id="20" name="Textfeld 19"/>
          <p:cNvSpPr txBox="1"/>
          <p:nvPr/>
        </p:nvSpPr>
        <p:spPr>
          <a:xfrm>
            <a:off x="9249918" y="3903810"/>
            <a:ext cx="15712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YES! MINT ist Teil von:</a:t>
            </a:r>
          </a:p>
        </p:txBody>
      </p:sp>
      <p:sp>
        <p:nvSpPr>
          <p:cNvPr id="29" name="Rechteck 28"/>
          <p:cNvSpPr/>
          <p:nvPr/>
        </p:nvSpPr>
        <p:spPr>
          <a:xfrm>
            <a:off x="9249918" y="5194340"/>
            <a:ext cx="22204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/>
              <a:t>YES! MINT </a:t>
            </a:r>
            <a:r>
              <a:rPr lang="de-DE" sz="1100" dirty="0" smtClean="0"/>
              <a:t>wird organisiert von:</a:t>
            </a:r>
            <a:endParaRPr lang="de-DE" sz="11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632" y="4727518"/>
            <a:ext cx="2857143" cy="1142857"/>
          </a:xfrm>
          <a:prstGeom prst="rect">
            <a:avLst/>
          </a:prstGeom>
        </p:spPr>
      </p:pic>
      <p:pic>
        <p:nvPicPr>
          <p:cNvPr id="15" name="Grafik 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055" y="4951659"/>
            <a:ext cx="2440766" cy="91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95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467" y="1072448"/>
            <a:ext cx="9889067" cy="1325563"/>
          </a:xfrm>
        </p:spPr>
        <p:txBody>
          <a:bodyPr/>
          <a:lstStyle/>
          <a:p>
            <a:r>
              <a:rPr lang="de-DE" dirty="0" smtClean="0"/>
              <a:t>Euer Thema: Ist-situation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467" y="2468035"/>
            <a:ext cx="9889067" cy="3745275"/>
          </a:xfrm>
        </p:spPr>
        <p:txBody>
          <a:bodyPr/>
          <a:lstStyle/>
          <a:p>
            <a:pPr marL="0" indent="0">
              <a:buNone/>
            </a:pPr>
            <a:r>
              <a:rPr lang="de-DE" sz="2000" u="sng" dirty="0" smtClean="0"/>
              <a:t>Auf einer Folie</a:t>
            </a:r>
            <a:r>
              <a:rPr lang="de-DE" sz="2000" dirty="0" smtClean="0"/>
              <a:t> sollt ihr eure Ist-Situation vorstellen:</a:t>
            </a:r>
            <a:endParaRPr lang="de-DE" sz="2000" dirty="0"/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r>
              <a:rPr lang="de-DE" sz="3600" dirty="0">
                <a:solidFill>
                  <a:srgbClr val="467F80"/>
                </a:solidFill>
                <a:latin typeface="+mj-lt"/>
              </a:rPr>
              <a:t>Ist-Situation:</a:t>
            </a:r>
            <a:r>
              <a:rPr lang="de-DE" sz="2000" dirty="0">
                <a:solidFill>
                  <a:srgbClr val="467F80"/>
                </a:solidFill>
              </a:rPr>
              <a:t> </a:t>
            </a:r>
            <a:r>
              <a:rPr lang="de-DE" sz="2000" dirty="0"/>
              <a:t>„So sieht es derzeit aus, belegt mit wissenschaftlichen Daten, </a:t>
            </a:r>
            <a:r>
              <a:rPr lang="de-DE" sz="2000" dirty="0" smtClean="0"/>
              <a:t>darum ist </a:t>
            </a:r>
            <a:r>
              <a:rPr lang="de-DE" sz="2000" dirty="0"/>
              <a:t>es </a:t>
            </a:r>
            <a:r>
              <a:rPr lang="de-DE" sz="2000" dirty="0" smtClean="0"/>
              <a:t>wichtig</a:t>
            </a:r>
            <a:r>
              <a:rPr lang="de-DE" sz="2000" dirty="0"/>
              <a:t>, über das Thema zu sprechen</a:t>
            </a:r>
            <a:r>
              <a:rPr lang="de-DE" sz="2000" dirty="0" smtClean="0"/>
              <a:t>.“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2000" b="1" dirty="0" smtClean="0"/>
              <a:t>Wichtig: </a:t>
            </a:r>
            <a:r>
              <a:rPr lang="de-DE" sz="2000" dirty="0" smtClean="0"/>
              <a:t>Gebt bei der Problemanalyse eure Quellen an. Abkürzungen </a:t>
            </a:r>
            <a:r>
              <a:rPr lang="de-DE" sz="2000" dirty="0"/>
              <a:t>reichen an dieser </a:t>
            </a:r>
            <a:r>
              <a:rPr lang="de-DE" sz="2000" dirty="0" smtClean="0"/>
              <a:t>Stelle. </a:t>
            </a:r>
            <a:r>
              <a:rPr lang="de-DE" sz="2000" dirty="0" smtClean="0">
                <a:sym typeface="Wingdings" panose="05000000000000000000" pitchFamily="2" charset="2"/>
              </a:rPr>
              <a:t>Die vollständige Angabe erfolgt im Quellenverzeichnis weiter hinten.</a:t>
            </a:r>
            <a:endParaRPr lang="de-DE" sz="20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1040534" y="6427471"/>
            <a:ext cx="783164" cy="269663"/>
          </a:xfrm>
        </p:spPr>
        <p:txBody>
          <a:bodyPr/>
          <a:lstStyle/>
          <a:p>
            <a:r>
              <a:rPr lang="de-DE" dirty="0" smtClean="0"/>
              <a:t>Seite </a:t>
            </a:r>
            <a:fld id="{FE7786F9-2BF4-42E8-80C5-112D8F0FAC7E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759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467" y="1072448"/>
            <a:ext cx="9889067" cy="1325563"/>
          </a:xfrm>
        </p:spPr>
        <p:txBody>
          <a:bodyPr/>
          <a:lstStyle/>
          <a:p>
            <a:r>
              <a:rPr lang="de-DE" dirty="0" smtClean="0"/>
              <a:t>Euer </a:t>
            </a:r>
            <a:r>
              <a:rPr lang="de-DE" dirty="0" err="1" smtClean="0"/>
              <a:t>thema</a:t>
            </a:r>
            <a:r>
              <a:rPr lang="de-DE" dirty="0" smtClean="0"/>
              <a:t>: Wunsch-situation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u="sng" dirty="0" smtClean="0"/>
              <a:t>Auf einer Folie</a:t>
            </a:r>
            <a:r>
              <a:rPr lang="de-DE" sz="2000" dirty="0" smtClean="0"/>
              <a:t> sollt ihr eure Soll-/Wunsch-Situation vorstellen:</a:t>
            </a:r>
            <a:endParaRPr lang="de-DE" sz="2000" dirty="0"/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r>
              <a:rPr lang="de-DE" sz="3600" dirty="0" smtClean="0">
                <a:solidFill>
                  <a:srgbClr val="467F80"/>
                </a:solidFill>
                <a:latin typeface="+mj-lt"/>
              </a:rPr>
              <a:t>Wunsch-Situation</a:t>
            </a:r>
            <a:r>
              <a:rPr lang="de-DE" sz="3600" dirty="0">
                <a:solidFill>
                  <a:srgbClr val="467F80"/>
                </a:solidFill>
                <a:latin typeface="+mj-lt"/>
              </a:rPr>
              <a:t>: </a:t>
            </a:r>
            <a:r>
              <a:rPr lang="de-DE" sz="2000" dirty="0" smtClean="0"/>
              <a:t>„Hier </a:t>
            </a:r>
            <a:r>
              <a:rPr lang="de-DE" sz="2000" dirty="0"/>
              <a:t>wollen wir hin, das ist unser Ziel</a:t>
            </a:r>
            <a:r>
              <a:rPr lang="de-DE" sz="2000" dirty="0" smtClean="0"/>
              <a:t>!“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1040534" y="6427471"/>
            <a:ext cx="783164" cy="269663"/>
          </a:xfrm>
        </p:spPr>
        <p:txBody>
          <a:bodyPr/>
          <a:lstStyle/>
          <a:p>
            <a:r>
              <a:rPr lang="de-DE" dirty="0" smtClean="0"/>
              <a:t>Seite </a:t>
            </a:r>
            <a:fld id="{FE7786F9-2BF4-42E8-80C5-112D8F0FAC7E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689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467" y="1072448"/>
            <a:ext cx="9889067" cy="532349"/>
          </a:xfrm>
        </p:spPr>
        <p:txBody>
          <a:bodyPr/>
          <a:lstStyle/>
          <a:p>
            <a:r>
              <a:rPr lang="de-DE" dirty="0" smtClean="0"/>
              <a:t>Euer Problem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u="sng" dirty="0" smtClean="0"/>
              <a:t>Auf 1-2 Folien</a:t>
            </a:r>
            <a:r>
              <a:rPr lang="de-DE" sz="2000" dirty="0" smtClean="0"/>
              <a:t> sollt ihr erklären, was für euch das Kernproblem ist und welche Auswirkungen dieses auf die von euch identifizierten Akteure hat. 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3600" dirty="0" smtClean="0">
                <a:solidFill>
                  <a:srgbClr val="467F80"/>
                </a:solidFill>
                <a:latin typeface="+mj-lt"/>
              </a:rPr>
              <a:t>Problem und Akteure: </a:t>
            </a:r>
            <a:r>
              <a:rPr lang="de-DE" sz="2000" dirty="0"/>
              <a:t>„Das ist unser identifiziertes Problem aus </a:t>
            </a:r>
            <a:r>
              <a:rPr lang="de-DE" sz="2000" dirty="0" smtClean="0"/>
              <a:t>unserem Thema. Und das </a:t>
            </a:r>
            <a:r>
              <a:rPr lang="de-DE" sz="2000" dirty="0"/>
              <a:t>sind die Akteure (Wirtschaft, Gesellschaft, Politik und Umwelt</a:t>
            </a:r>
            <a:r>
              <a:rPr lang="de-DE" sz="2000" dirty="0" smtClean="0"/>
              <a:t>), </a:t>
            </a:r>
            <a:r>
              <a:rPr lang="de-DE" sz="2000" dirty="0"/>
              <a:t>die bei unserem Problem zu beachten wären und warum.“</a:t>
            </a:r>
            <a:endParaRPr lang="de-DE" sz="2000" dirty="0" smtClean="0"/>
          </a:p>
          <a:p>
            <a:pPr marL="0" indent="0">
              <a:buNone/>
            </a:pPr>
            <a:endParaRPr lang="de-DE" sz="1100" dirty="0"/>
          </a:p>
          <a:p>
            <a:r>
              <a:rPr lang="de-DE" sz="2000" dirty="0" smtClean="0"/>
              <a:t>Was verhindert, dass die Ist-Situation zu der Soll-/Wunsch-Situation wird?</a:t>
            </a:r>
          </a:p>
          <a:p>
            <a:r>
              <a:rPr lang="de-DE" sz="2000" dirty="0" smtClean="0"/>
              <a:t>Was ärgert euch besonders daran? Was macht euch betroffen? </a:t>
            </a:r>
          </a:p>
          <a:p>
            <a:r>
              <a:rPr lang="de-DE" sz="2000" dirty="0" smtClean="0"/>
              <a:t>Ist das Problem besonders öffentlichskeitswirksam/politisch aufgeladen?</a:t>
            </a:r>
          </a:p>
          <a:p>
            <a:pPr marL="0" indent="0">
              <a:buNone/>
            </a:pPr>
            <a:endParaRPr lang="de-DE" sz="20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1040534" y="6427471"/>
            <a:ext cx="783164" cy="269663"/>
          </a:xfrm>
        </p:spPr>
        <p:txBody>
          <a:bodyPr/>
          <a:lstStyle/>
          <a:p>
            <a:r>
              <a:rPr lang="de-DE" dirty="0" smtClean="0"/>
              <a:t>Seite </a:t>
            </a:r>
            <a:fld id="{FE7786F9-2BF4-42E8-80C5-112D8F0FAC7E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705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151466" y="2469600"/>
            <a:ext cx="9889067" cy="3407629"/>
          </a:xfrm>
        </p:spPr>
        <p:txBody>
          <a:bodyPr/>
          <a:lstStyle/>
          <a:p>
            <a:pPr marL="0" lvl="0" indent="0">
              <a:buNone/>
            </a:pPr>
            <a:r>
              <a:rPr lang="de-DE" sz="2000" u="sng" dirty="0">
                <a:solidFill>
                  <a:prstClr val="black"/>
                </a:solidFill>
              </a:rPr>
              <a:t>Auf </a:t>
            </a:r>
            <a:r>
              <a:rPr lang="de-DE" sz="2000" u="sng" dirty="0" smtClean="0">
                <a:solidFill>
                  <a:prstClr val="black"/>
                </a:solidFill>
              </a:rPr>
              <a:t>1 Folie</a:t>
            </a:r>
            <a:r>
              <a:rPr lang="de-DE" sz="2000" dirty="0" smtClean="0">
                <a:solidFill>
                  <a:prstClr val="black"/>
                </a:solidFill>
              </a:rPr>
              <a:t> </a:t>
            </a:r>
            <a:r>
              <a:rPr lang="de-DE" sz="2000" dirty="0">
                <a:solidFill>
                  <a:prstClr val="black"/>
                </a:solidFill>
              </a:rPr>
              <a:t>sollt ihr </a:t>
            </a:r>
            <a:r>
              <a:rPr lang="de-DE" sz="2000" dirty="0" smtClean="0">
                <a:solidFill>
                  <a:prstClr val="black"/>
                </a:solidFill>
              </a:rPr>
              <a:t>auf die 17 Ziele für nachhaltige Entwicklung in Bezug auf euer Problem eingehen.</a:t>
            </a:r>
          </a:p>
          <a:p>
            <a:endParaRPr lang="de-DE" sz="1600" dirty="0" smtClean="0"/>
          </a:p>
          <a:p>
            <a:pPr marL="0" indent="0">
              <a:buNone/>
            </a:pPr>
            <a:r>
              <a:rPr lang="de-DE" sz="3600" dirty="0" smtClean="0">
                <a:solidFill>
                  <a:srgbClr val="467F80"/>
                </a:solidFill>
                <a:latin typeface="KG Tangled Up In You 2"/>
              </a:rPr>
              <a:t>17 Ziele: </a:t>
            </a:r>
            <a:r>
              <a:rPr lang="de-DE" sz="2000" dirty="0" smtClean="0"/>
              <a:t>Welche </a:t>
            </a:r>
            <a:r>
              <a:rPr lang="de-DE" sz="2000" dirty="0"/>
              <a:t>der 17 Ziele für nachhaltige Entwicklung sind </a:t>
            </a:r>
            <a:r>
              <a:rPr lang="de-DE" sz="2000" dirty="0" smtClean="0"/>
              <a:t>bei eurem Problem betroffen </a:t>
            </a:r>
            <a:r>
              <a:rPr lang="de-DE" sz="2000" dirty="0"/>
              <a:t>und gibt es Zielkonflikte zwischen diesen</a:t>
            </a:r>
            <a:r>
              <a:rPr lang="de-DE" sz="2000" dirty="0" smtClean="0"/>
              <a:t>?</a:t>
            </a:r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17 Ziele für nachhaltige Entwicklung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FE7786F9-2BF4-42E8-80C5-112D8F0FAC7E}" type="slidenum">
              <a:rPr lang="de-DE" smtClean="0"/>
              <a:pPr/>
              <a:t>6</a:t>
            </a:fld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456" y="4725910"/>
            <a:ext cx="648000" cy="64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614" y="4723807"/>
            <a:ext cx="648000" cy="6480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344" y="4723807"/>
            <a:ext cx="648000" cy="6480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950" y="4723807"/>
            <a:ext cx="648000" cy="6480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118" y="4723807"/>
            <a:ext cx="648000" cy="6480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9286" y="4729266"/>
            <a:ext cx="648000" cy="64800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454" y="4729266"/>
            <a:ext cx="648000" cy="6480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622" y="4729266"/>
            <a:ext cx="648000" cy="6480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288" y="5542632"/>
            <a:ext cx="648000" cy="6480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446" y="5542632"/>
            <a:ext cx="648000" cy="6480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614" y="5563632"/>
            <a:ext cx="648000" cy="64800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9782" y="5563632"/>
            <a:ext cx="648000" cy="64800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950" y="5563632"/>
            <a:ext cx="648000" cy="648000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118" y="5563632"/>
            <a:ext cx="648000" cy="64800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9286" y="5563632"/>
            <a:ext cx="648000" cy="64800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454" y="5563632"/>
            <a:ext cx="648000" cy="648000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622" y="5563632"/>
            <a:ext cx="648000" cy="648000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985" y="4723807"/>
            <a:ext cx="144000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061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de-DE" sz="2000" u="sng" dirty="0">
                <a:solidFill>
                  <a:prstClr val="black"/>
                </a:solidFill>
              </a:rPr>
              <a:t>Auf 1-2 Folien</a:t>
            </a:r>
            <a:r>
              <a:rPr lang="de-DE" sz="2000" dirty="0">
                <a:solidFill>
                  <a:prstClr val="black"/>
                </a:solidFill>
              </a:rPr>
              <a:t> sollt ihr erklären, </a:t>
            </a:r>
            <a:r>
              <a:rPr lang="de-DE" sz="2000" dirty="0" smtClean="0">
                <a:solidFill>
                  <a:prstClr val="black"/>
                </a:solidFill>
              </a:rPr>
              <a:t>wie ihr von eurem identifizierten Problem auf eure Vision gekommen seid. </a:t>
            </a:r>
          </a:p>
          <a:p>
            <a:pPr marL="0" lvl="0" indent="0">
              <a:buNone/>
            </a:pPr>
            <a:endParaRPr lang="de-DE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de-DE" sz="3600" dirty="0" smtClean="0">
                <a:solidFill>
                  <a:srgbClr val="467F80"/>
                </a:solidFill>
                <a:latin typeface="KG Tangled Up In You 2"/>
              </a:rPr>
              <a:t>Herleitung: </a:t>
            </a:r>
            <a:r>
              <a:rPr lang="de-DE" sz="2000" dirty="0"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„So sind wir von „unserem“ Problem zu unserer Vision gekommen.“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Herleitung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FE7786F9-2BF4-42E8-80C5-112D8F0FAC7E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9543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467" y="1072448"/>
            <a:ext cx="9889067" cy="1325563"/>
          </a:xfrm>
        </p:spPr>
        <p:txBody>
          <a:bodyPr/>
          <a:lstStyle/>
          <a:p>
            <a:r>
              <a:rPr lang="de-DE" dirty="0" smtClean="0"/>
              <a:t>Eure Vision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467" y="2468035"/>
            <a:ext cx="9889067" cy="3841285"/>
          </a:xfrm>
        </p:spPr>
        <p:txBody>
          <a:bodyPr/>
          <a:lstStyle/>
          <a:p>
            <a:pPr marL="0" indent="0">
              <a:buNone/>
            </a:pPr>
            <a:r>
              <a:rPr lang="de-DE" sz="2000" u="sng" dirty="0" smtClean="0"/>
              <a:t>Auf 1-2 Folien </a:t>
            </a:r>
            <a:r>
              <a:rPr lang="de-DE" sz="2000" dirty="0" smtClean="0"/>
              <a:t>sollt ihr nun eure Vision vorstellen </a:t>
            </a:r>
            <a:r>
              <a:rPr lang="de-DE" sz="2000" dirty="0"/>
              <a:t>und </a:t>
            </a:r>
            <a:r>
              <a:rPr lang="de-DE" sz="2000" dirty="0" smtClean="0"/>
              <a:t>welche Akteure dafür wichtig wären.  </a:t>
            </a:r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r>
              <a:rPr lang="de-DE" sz="3600" dirty="0" smtClean="0">
                <a:solidFill>
                  <a:srgbClr val="467F80"/>
                </a:solidFill>
                <a:latin typeface="+mj-lt"/>
              </a:rPr>
              <a:t>Vision &amp; Akteure: </a:t>
            </a:r>
            <a:r>
              <a:rPr lang="de-DE" sz="2000" dirty="0" smtClean="0"/>
              <a:t>„Unsere Vision sieht wie folgt aus…. Damit wäre das Problem zu lösen</a:t>
            </a:r>
            <a:r>
              <a:rPr lang="de-DE" sz="2000" dirty="0"/>
              <a:t>. Diese Akteure bräuchten wir, um unsere Vision Realität werden zu lassen.“</a:t>
            </a:r>
            <a:endParaRPr lang="de-DE" sz="2000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1040534" y="6427471"/>
            <a:ext cx="783164" cy="269663"/>
          </a:xfrm>
        </p:spPr>
        <p:txBody>
          <a:bodyPr/>
          <a:lstStyle/>
          <a:p>
            <a:r>
              <a:rPr lang="de-DE" dirty="0" smtClean="0"/>
              <a:t>Seite </a:t>
            </a:r>
            <a:fld id="{FE7786F9-2BF4-42E8-80C5-112D8F0FAC7E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425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467" y="1072448"/>
            <a:ext cx="9889067" cy="1325563"/>
          </a:xfrm>
        </p:spPr>
        <p:txBody>
          <a:bodyPr/>
          <a:lstStyle/>
          <a:p>
            <a:r>
              <a:rPr lang="de-DE" dirty="0" smtClean="0"/>
              <a:t>17 Ziele Für nachhaltige Entwicklung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u="sng" dirty="0" smtClean="0"/>
              <a:t>Auf </a:t>
            </a:r>
            <a:r>
              <a:rPr lang="de-DE" sz="2000" u="sng" dirty="0" smtClean="0"/>
              <a:t>einer </a:t>
            </a:r>
            <a:r>
              <a:rPr lang="de-DE" sz="2000" u="sng" dirty="0" smtClean="0"/>
              <a:t>Folie</a:t>
            </a:r>
            <a:r>
              <a:rPr lang="de-DE" sz="2000" dirty="0" smtClean="0"/>
              <a:t> sollt ihr noch einmal gesondert herausstellen, welche der </a:t>
            </a:r>
            <a:r>
              <a:rPr lang="de-DE" sz="2000" b="1" dirty="0" smtClean="0"/>
              <a:t>17 Ziele</a:t>
            </a:r>
            <a:r>
              <a:rPr lang="de-DE" sz="2000" dirty="0" smtClean="0"/>
              <a:t> besonders von eurer Vision betroffen sind. Gibt es hier </a:t>
            </a:r>
            <a:r>
              <a:rPr lang="de-DE" sz="2000" b="1" dirty="0" smtClean="0"/>
              <a:t>Konflikte</a:t>
            </a:r>
            <a:r>
              <a:rPr lang="de-DE" sz="2000" dirty="0" smtClean="0"/>
              <a:t> zwischen Zielen und bleibt ihr dennoch bei eurer Vision?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3600" dirty="0">
                <a:solidFill>
                  <a:srgbClr val="467F80"/>
                </a:solidFill>
                <a:latin typeface="+mj-lt"/>
              </a:rPr>
              <a:t>17 Ziele für nachhaltige Entwicklung: </a:t>
            </a:r>
            <a:r>
              <a:rPr lang="de-DE" sz="2000" dirty="0" smtClean="0"/>
              <a:t>„Die Ist-Situation hat gezeigt, dass die Ziele 2 […], 6 […] und 8 […] von unserem Thema betroffen sind. Unsere Vision fokussiert speziell das Ziel 8 „Menschenwürdige Arbeit und Wirtschaftswachstum“. Wirtschaftliche Auswirkungen sind die Folgenden… . Ein Zielkonflikt besteht mit Ziel 6, weil…“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1040534" y="6427471"/>
            <a:ext cx="783164" cy="269663"/>
          </a:xfrm>
        </p:spPr>
        <p:txBody>
          <a:bodyPr/>
          <a:lstStyle/>
          <a:p>
            <a:r>
              <a:rPr lang="de-DE" dirty="0" smtClean="0"/>
              <a:t>Seite </a:t>
            </a:r>
            <a:fld id="{FE7786F9-2BF4-42E8-80C5-112D8F0FAC7E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45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ES_PowerPoint_16x9_160517">
  <a:themeElements>
    <a:clrScheme name="Benutzerdefiniert 90">
      <a:dk1>
        <a:sysClr val="windowText" lastClr="000000"/>
      </a:dk1>
      <a:lt1>
        <a:sysClr val="window" lastClr="FFFFFF"/>
      </a:lt1>
      <a:dk2>
        <a:srgbClr val="7F7F7F"/>
      </a:dk2>
      <a:lt2>
        <a:srgbClr val="D8D8D8"/>
      </a:lt2>
      <a:accent1>
        <a:srgbClr val="F07D00"/>
      </a:accent1>
      <a:accent2>
        <a:srgbClr val="F8BE80"/>
      </a:accent2>
      <a:accent3>
        <a:srgbClr val="D5D500"/>
      </a:accent3>
      <a:accent4>
        <a:srgbClr val="EEEE99"/>
      </a:accent4>
      <a:accent5>
        <a:srgbClr val="7F7F7F"/>
      </a:accent5>
      <a:accent6>
        <a:srgbClr val="D8D8D8"/>
      </a:accent6>
      <a:hlink>
        <a:srgbClr val="000000"/>
      </a:hlink>
      <a:folHlink>
        <a:srgbClr val="000000"/>
      </a:folHlink>
    </a:clrScheme>
    <a:fontScheme name="Benutzerdefiniert 67">
      <a:majorFont>
        <a:latin typeface="KG Tangled Up In You 2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>
        <a:noAutofit/>
      </a:bodyPr>
      <a:lstStyle>
        <a:defPPr algn="ctr">
          <a:lnSpc>
            <a:spcPct val="120000"/>
          </a:lnSpc>
          <a:defRPr sz="1100" dirty="0" err="1" smtClean="0"/>
        </a:defPPr>
      </a:lstStyle>
    </a:spDef>
    <a:txDef>
      <a:spPr>
        <a:noFill/>
      </a:spPr>
      <a:bodyPr wrap="none" rtlCol="0">
        <a:spAutoFit/>
      </a:bodyPr>
      <a:lstStyle>
        <a:defPPr>
          <a:defRPr sz="11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ES_PowerPoint_16x9.potx" id="{AED8E11C-AD7B-4E47-887B-BCC6BD94121B}" vid="{F38DF3E4-1526-4FF7-9D88-E69748EF3E07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1460</Words>
  <Application>Microsoft Office PowerPoint</Application>
  <PresentationFormat>Breitbild</PresentationFormat>
  <Paragraphs>183</Paragraphs>
  <Slides>25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2" baseType="lpstr">
      <vt:lpstr>Arial</vt:lpstr>
      <vt:lpstr>Calibri</vt:lpstr>
      <vt:lpstr>Century Gothic</vt:lpstr>
      <vt:lpstr>KG Tangled Up In You 2</vt:lpstr>
      <vt:lpstr>Times New Roman</vt:lpstr>
      <vt:lpstr>Wingdings</vt:lpstr>
      <vt:lpstr>YES_PowerPoint_16x9_160517</vt:lpstr>
      <vt:lpstr>Der Titel Untertitel Untertitel Untertitel  </vt:lpstr>
      <vt:lpstr>Vorstellung &amp; „Kracher“</vt:lpstr>
      <vt:lpstr>Euer Thema: Ist-situation</vt:lpstr>
      <vt:lpstr>Euer thema: Wunsch-situation</vt:lpstr>
      <vt:lpstr>Euer Problem</vt:lpstr>
      <vt:lpstr>17 Ziele für nachhaltige Entwicklung</vt:lpstr>
      <vt:lpstr>Herleitung</vt:lpstr>
      <vt:lpstr>Eure Vision</vt:lpstr>
      <vt:lpstr>17 Ziele Für nachhaltige Entwicklung</vt:lpstr>
      <vt:lpstr>AUswirkungen</vt:lpstr>
      <vt:lpstr>Call to action &amp; slogan</vt:lpstr>
      <vt:lpstr>Quellenverzeichnis</vt:lpstr>
      <vt:lpstr>Diskussion - Weitere Folien</vt:lpstr>
      <vt:lpstr>Headline gross ein oder zwei zeilig Fliesstext mit Zwischentitel einspaltig</vt:lpstr>
      <vt:lpstr>Headline gross ein oder zwei zeilig Fliesstext mit Zwischentitel zweispaltig</vt:lpstr>
      <vt:lpstr>Aufzählung mit Unterpunkten</vt:lpstr>
      <vt:lpstr>Aufzählung pro &amp; contra</vt:lpstr>
      <vt:lpstr>Die Farben</vt:lpstr>
      <vt:lpstr>Mustertabelle kann bearbeitet werden  – also um Zellen und Zeilen erweitert werden</vt:lpstr>
      <vt:lpstr>Eine beispielhafte Swot-analyse</vt:lpstr>
      <vt:lpstr>Musterseite mit Rahmen und Störern zum rauskopieren</vt:lpstr>
      <vt:lpstr>Musterseite mit Mehreren Elementen  für Meilensteine zum rauskopieren</vt:lpstr>
      <vt:lpstr>Zeitstrahl beispielhaft, in drei Längen</vt:lpstr>
      <vt:lpstr>zwei Formen einer stilisierten Weltkarte</vt:lpstr>
      <vt:lpstr>Logos der Partnerinstitute</vt:lpstr>
    </vt:vector>
  </TitlesOfParts>
  <Company>ZBW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Titel Untertitel Untertitel Untertitel</dc:title>
  <dc:creator>Schmidt, Andrea</dc:creator>
  <cp:lastModifiedBy>Stein-Zalai, Juliane</cp:lastModifiedBy>
  <cp:revision>24</cp:revision>
  <dcterms:created xsi:type="dcterms:W3CDTF">2021-11-12T14:59:01Z</dcterms:created>
  <dcterms:modified xsi:type="dcterms:W3CDTF">2023-09-14T14:22:19Z</dcterms:modified>
</cp:coreProperties>
</file>